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9" r:id="rId4"/>
    <p:sldId id="262" r:id="rId5"/>
    <p:sldId id="3139" r:id="rId6"/>
    <p:sldId id="3141" r:id="rId7"/>
    <p:sldId id="3147" r:id="rId8"/>
    <p:sldId id="3149" r:id="rId9"/>
    <p:sldId id="3150" r:id="rId10"/>
    <p:sldId id="3145" r:id="rId11"/>
    <p:sldId id="3148" r:id="rId12"/>
    <p:sldId id="3151" r:id="rId13"/>
    <p:sldId id="3146" r:id="rId14"/>
    <p:sldId id="258" r:id="rId15"/>
    <p:sldId id="3155" r:id="rId16"/>
    <p:sldId id="3156" r:id="rId17"/>
    <p:sldId id="3154" r:id="rId18"/>
    <p:sldId id="3153" r:id="rId19"/>
    <p:sldId id="3152" r:id="rId20"/>
    <p:sldId id="3159" r:id="rId21"/>
    <p:sldId id="3162" r:id="rId22"/>
    <p:sldId id="3161" r:id="rId23"/>
    <p:sldId id="3121" r:id="rId24"/>
    <p:sldId id="3138" r:id="rId25"/>
    <p:sldId id="3163" r:id="rId26"/>
    <p:sldId id="3165" r:id="rId27"/>
    <p:sldId id="3164" r:id="rId28"/>
    <p:sldId id="3166" r:id="rId29"/>
    <p:sldId id="3167" r:id="rId30"/>
    <p:sldId id="260" r:id="rId31"/>
    <p:sldId id="3168" r:id="rId32"/>
    <p:sldId id="261" r:id="rId33"/>
    <p:sldId id="3169" r:id="rId34"/>
    <p:sldId id="3172" r:id="rId35"/>
    <p:sldId id="3180" r:id="rId36"/>
    <p:sldId id="3170" r:id="rId37"/>
    <p:sldId id="263" r:id="rId38"/>
    <p:sldId id="264" r:id="rId39"/>
    <p:sldId id="265" r:id="rId40"/>
    <p:sldId id="3173" r:id="rId41"/>
    <p:sldId id="3179" r:id="rId42"/>
    <p:sldId id="3171" r:id="rId43"/>
    <p:sldId id="3174" r:id="rId44"/>
    <p:sldId id="3175" r:id="rId45"/>
    <p:sldId id="3176" r:id="rId46"/>
    <p:sldId id="3181" r:id="rId47"/>
    <p:sldId id="3177" r:id="rId4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6D"/>
    <a:srgbClr val="005856"/>
    <a:srgbClr val="00FFFF"/>
    <a:srgbClr val="5EEC3C"/>
    <a:srgbClr val="A40062"/>
    <a:srgbClr val="9EFF29"/>
    <a:srgbClr val="A4660C"/>
    <a:srgbClr val="952F69"/>
    <a:srgbClr val="FF2549"/>
    <a:srgbClr val="003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example of a progression band 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89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Picture / Right Click/ Send To Back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1FE7A-8EF3-4502-8788-3F64DADF0B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81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Correo </a:t>
            </a:r>
            <a:r>
              <a:rPr lang="es-ES" sz="1200" dirty="0" err="1"/>
              <a:t>electronico</a:t>
            </a:r>
            <a:endParaRPr lang="en-ES" sz="1200" dirty="0"/>
          </a:p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28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Correo </a:t>
            </a:r>
            <a:r>
              <a:rPr lang="es-ES" sz="1200" dirty="0" err="1"/>
              <a:t>electronico</a:t>
            </a:r>
            <a:endParaRPr lang="en-ES" sz="1200" dirty="0"/>
          </a:p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914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4BD85-E47E-3D49-A274-CC0A73DA95A8}" type="slidenum">
              <a:rPr lang="en-ES" smtClean="0"/>
              <a:t>30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392144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61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4BD85-E47E-3D49-A274-CC0A73DA95A8}" type="slidenum">
              <a:rPr lang="en-ES" smtClean="0"/>
              <a:t>32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80145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67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65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example of a progression band 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80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example of a progression band 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35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example of a progression band 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15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example of a progression band 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14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example of a progression band 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35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example of a progression band 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40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example of a progression band 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68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85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2218" y="685800"/>
            <a:ext cx="4133021" cy="1644446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597" y="3628113"/>
            <a:ext cx="7975483" cy="685791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347998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720" y="312824"/>
            <a:ext cx="8246070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843" y="1224116"/>
            <a:ext cx="8246070" cy="3313741"/>
          </a:xfrm>
        </p:spPr>
        <p:txBody>
          <a:bodyPr/>
          <a:lstStyle>
            <a:lvl1pPr algn="l">
              <a:defRPr sz="2800">
                <a:solidFill>
                  <a:schemeClr val="tx2">
                    <a:lumMod val="50000"/>
                  </a:schemeClr>
                </a:solidFill>
              </a:defRPr>
            </a:lvl1pPr>
            <a:lvl2pPr algn="l"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algn="l"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 algn="l"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 algn="l"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505" y="450782"/>
            <a:ext cx="6461299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6505" y="1214307"/>
            <a:ext cx="6461299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91" y="234772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59653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068932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algn="ctr"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algn="ctr"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algn="ctr"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algn="ctr">
              <a:defRPr sz="1600">
                <a:solidFill>
                  <a:schemeClr val="tx2">
                    <a:lumMod val="5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59653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068932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algn="ctr"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algn="ctr"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algn="ctr"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algn="ctr">
              <a:defRPr sz="1600">
                <a:solidFill>
                  <a:schemeClr val="tx2">
                    <a:lumMod val="5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1506" y="392906"/>
            <a:ext cx="6663037" cy="4750594"/>
          </a:xfrm>
        </p:spPr>
        <p:txBody>
          <a:bodyPr>
            <a:normAutofit fontScale="90000"/>
          </a:bodyPr>
          <a:lstStyle/>
          <a:p>
            <a:r>
              <a:rPr lang="en-US" dirty="0"/>
              <a:t>		</a:t>
            </a:r>
            <a:br>
              <a:rPr lang="en-US" dirty="0"/>
            </a:br>
            <a:r>
              <a:rPr lang="en-US" dirty="0"/>
              <a:t>	 Redes </a:t>
            </a:r>
            <a:r>
              <a:rPr lang="en-US" dirty="0" err="1"/>
              <a:t>Neuronales</a:t>
            </a:r>
            <a:r>
              <a:rPr lang="en-US" dirty="0"/>
              <a:t> para la </a:t>
            </a:r>
            <a:r>
              <a:rPr lang="en-US" dirty="0" err="1"/>
              <a:t>Prediccion</a:t>
            </a:r>
            <a:r>
              <a:rPr lang="en-US" dirty="0"/>
              <a:t> de la </a:t>
            </a:r>
            <a:r>
              <a:rPr lang="en-US" dirty="0" err="1"/>
              <a:t>Posicion</a:t>
            </a:r>
            <a:r>
              <a:rPr lang="en-US" dirty="0"/>
              <a:t> y  </a:t>
            </a:r>
            <a:r>
              <a:rPr lang="en-US" dirty="0" err="1"/>
              <a:t>Tamaño</a:t>
            </a:r>
            <a:r>
              <a:rPr lang="en-US" dirty="0"/>
              <a:t> de </a:t>
            </a:r>
            <a:r>
              <a:rPr lang="en-US" dirty="0" err="1"/>
              <a:t>Defectos</a:t>
            </a:r>
            <a:r>
              <a:rPr lang="en-US" dirty="0"/>
              <a:t>  </a:t>
            </a:r>
            <a:r>
              <a:rPr lang="en-US" dirty="0" err="1"/>
              <a:t>Presentes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Laminado</a:t>
            </a:r>
            <a:r>
              <a:rPr lang="en-US" dirty="0"/>
              <a:t> 			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			</a:t>
            </a:r>
            <a:br>
              <a:rPr lang="en-US" dirty="0"/>
            </a:br>
            <a:r>
              <a:rPr lang="en-US" dirty="0"/>
              <a:t>			</a:t>
            </a:r>
            <a:r>
              <a:rPr lang="en-US" sz="2700" dirty="0"/>
              <a:t>Soheil </a:t>
            </a:r>
            <a:r>
              <a:rPr lang="en-US" sz="2700" dirty="0" err="1"/>
              <a:t>Moattar</a:t>
            </a:r>
            <a:r>
              <a:rPr lang="en-US" sz="2700" dirty="0"/>
              <a:t> M. </a:t>
            </a:r>
            <a:r>
              <a:rPr lang="en-US" sz="2700" dirty="0" err="1"/>
              <a:t>Berenguer</a:t>
            </a:r>
            <a:br>
              <a:rPr lang="en-US" sz="2700" dirty="0"/>
            </a:br>
            <a:r>
              <a:rPr lang="en-US" sz="2700" dirty="0"/>
              <a:t>			Moises </a:t>
            </a:r>
            <a:r>
              <a:rPr lang="en-US" sz="2700" dirty="0" err="1"/>
              <a:t>Zarzoso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D17F9C2-B4AA-B642-A78C-31DFD589B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08843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Modelado</a:t>
            </a:r>
            <a:r>
              <a:rPr lang="en-US" dirty="0"/>
              <a:t> del </a:t>
            </a:r>
            <a:r>
              <a:rPr lang="en-US" dirty="0" err="1"/>
              <a:t>Problema</a:t>
            </a:r>
            <a:r>
              <a:rPr lang="en-US" dirty="0"/>
              <a:t> con Abaqus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1CCC445-FD48-1848-860F-3F68712B373A}"/>
              </a:ext>
            </a:extLst>
          </p:cNvPr>
          <p:cNvGrpSpPr/>
          <p:nvPr/>
        </p:nvGrpSpPr>
        <p:grpSpPr>
          <a:xfrm>
            <a:off x="586757" y="1502327"/>
            <a:ext cx="3100507" cy="607905"/>
            <a:chOff x="838200" y="2089163"/>
            <a:chExt cx="4134010" cy="81054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2688A4-1FC3-6144-AF0C-FD5AAD6973BD}"/>
                </a:ext>
              </a:extLst>
            </p:cNvPr>
            <p:cNvSpPr txBox="1"/>
            <p:nvPr/>
          </p:nvSpPr>
          <p:spPr>
            <a:xfrm>
              <a:off x="1924056" y="2089163"/>
              <a:ext cx="304815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b="1" spc="23" dirty="0">
                  <a:latin typeface="+mj-lt"/>
                </a:rPr>
                <a:t>9- Create Job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97035D5-3AFC-204D-9F77-1FF6E9FA45E6}"/>
                </a:ext>
              </a:extLst>
            </p:cNvPr>
            <p:cNvSpPr/>
            <p:nvPr/>
          </p:nvSpPr>
          <p:spPr>
            <a:xfrm>
              <a:off x="838200" y="2089163"/>
              <a:ext cx="810540" cy="81054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B19C351-28B7-1147-8371-01E1AD7D3C0D}"/>
              </a:ext>
            </a:extLst>
          </p:cNvPr>
          <p:cNvSpPr txBox="1"/>
          <p:nvPr/>
        </p:nvSpPr>
        <p:spPr>
          <a:xfrm>
            <a:off x="1401149" y="3832745"/>
            <a:ext cx="228611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ES" b="1" dirty="0"/>
              <a:t>11- Save Model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FB87F7A-88FF-E94B-A037-BDC9C85FB9E0}"/>
              </a:ext>
            </a:extLst>
          </p:cNvPr>
          <p:cNvGrpSpPr/>
          <p:nvPr/>
        </p:nvGrpSpPr>
        <p:grpSpPr>
          <a:xfrm>
            <a:off x="586757" y="2571750"/>
            <a:ext cx="3624410" cy="607905"/>
            <a:chOff x="994709" y="2022311"/>
            <a:chExt cx="4832547" cy="81054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0DDDF2D-C001-214A-80EB-76E6383527C3}"/>
                </a:ext>
              </a:extLst>
            </p:cNvPr>
            <p:cNvSpPr txBox="1"/>
            <p:nvPr/>
          </p:nvSpPr>
          <p:spPr>
            <a:xfrm>
              <a:off x="1924056" y="2089163"/>
              <a:ext cx="3903200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b="1" spc="23" dirty="0">
                  <a:latin typeface="+mj-lt"/>
                </a:rPr>
                <a:t>10- </a:t>
              </a:r>
              <a:r>
                <a:rPr lang="es-ES" b="1" dirty="0" err="1"/>
                <a:t>Submit</a:t>
              </a:r>
              <a:r>
                <a:rPr lang="es-ES" b="1" dirty="0"/>
                <a:t> Job</a:t>
              </a:r>
              <a:endParaRPr lang="en-ES" b="1" dirty="0"/>
            </a:p>
            <a:p>
              <a:pPr defTabSz="685800">
                <a:defRPr/>
              </a:pPr>
              <a:endParaRPr lang="en-US" sz="1600" spc="23" dirty="0">
                <a:latin typeface="+mj-lt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4EAB2B7-C8D1-B94A-92A0-F1C6DB4FE056}"/>
                </a:ext>
              </a:extLst>
            </p:cNvPr>
            <p:cNvSpPr/>
            <p:nvPr/>
          </p:nvSpPr>
          <p:spPr>
            <a:xfrm>
              <a:off x="994709" y="2022311"/>
              <a:ext cx="810540" cy="81054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C5D8D0CF-B685-5D4B-96F1-23659CCC1E53}"/>
              </a:ext>
            </a:extLst>
          </p:cNvPr>
          <p:cNvSpPr/>
          <p:nvPr/>
        </p:nvSpPr>
        <p:spPr>
          <a:xfrm>
            <a:off x="585519" y="3775013"/>
            <a:ext cx="607905" cy="6079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27458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Modelado</a:t>
            </a:r>
            <a:r>
              <a:rPr lang="en-US" dirty="0"/>
              <a:t> del </a:t>
            </a:r>
            <a:r>
              <a:rPr lang="en-US" dirty="0" err="1"/>
              <a:t>Problema</a:t>
            </a:r>
            <a:r>
              <a:rPr lang="en-US" dirty="0"/>
              <a:t> con Abaqus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0CF570-71E3-9749-A3EB-AEFE64AAD0DA}"/>
              </a:ext>
            </a:extLst>
          </p:cNvPr>
          <p:cNvSpPr/>
          <p:nvPr/>
        </p:nvSpPr>
        <p:spPr>
          <a:xfrm>
            <a:off x="195650" y="1298125"/>
            <a:ext cx="674082" cy="530923"/>
          </a:xfrm>
          <a:prstGeom prst="ellipse">
            <a:avLst/>
          </a:prstGeom>
          <a:solidFill>
            <a:srgbClr val="005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0560E8-0F49-7246-AF45-3B07FF83190E}"/>
              </a:ext>
            </a:extLst>
          </p:cNvPr>
          <p:cNvSpPr txBox="1"/>
          <p:nvPr/>
        </p:nvSpPr>
        <p:spPr>
          <a:xfrm>
            <a:off x="1017422" y="1298125"/>
            <a:ext cx="2849224" cy="3939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b="1" dirty="0"/>
              <a:t>12- Post </a:t>
            </a:r>
            <a:r>
              <a:rPr lang="es-ES" b="1" dirty="0" err="1"/>
              <a:t>Process</a:t>
            </a:r>
            <a:endParaRPr lang="es-ES" b="1" dirty="0"/>
          </a:p>
          <a:p>
            <a:r>
              <a:rPr lang="es-ES" sz="1600" dirty="0"/>
              <a:t>Consiste en la creación de los </a:t>
            </a:r>
            <a:r>
              <a:rPr lang="es-ES" sz="1600" dirty="0" err="1"/>
              <a:t>paths</a:t>
            </a:r>
            <a:r>
              <a:rPr lang="es-ES" sz="1600" dirty="0"/>
              <a:t> y guardar la integral del </a:t>
            </a:r>
            <a:r>
              <a:rPr lang="es-ES" sz="1600" dirty="0" err="1"/>
              <a:t>strain</a:t>
            </a:r>
            <a:r>
              <a:rPr lang="es-ES" sz="1600" dirty="0"/>
              <a:t> en la dirección de cada </a:t>
            </a:r>
            <a:r>
              <a:rPr lang="es-ES" sz="1600" dirty="0" err="1"/>
              <a:t>path</a:t>
            </a:r>
            <a:r>
              <a:rPr lang="es-ES" sz="1600" dirty="0"/>
              <a:t> los resultados en un archivo </a:t>
            </a:r>
            <a:r>
              <a:rPr lang="es-ES" sz="1600" dirty="0" err="1"/>
              <a:t>csv</a:t>
            </a:r>
            <a:endParaRPr lang="es-ES" sz="1600" dirty="0"/>
          </a:p>
          <a:p>
            <a:endParaRPr lang="es-ES" sz="1600" dirty="0"/>
          </a:p>
          <a:p>
            <a:r>
              <a:rPr lang="es-ES" sz="1600" i="1" dirty="0"/>
              <a:t>- Numero de intervalos en el </a:t>
            </a:r>
            <a:r>
              <a:rPr lang="es-ES" sz="1600" i="1" dirty="0" err="1"/>
              <a:t>Path</a:t>
            </a:r>
            <a:r>
              <a:rPr lang="es-ES" sz="1600" i="1" dirty="0"/>
              <a:t> de extracción de datos : 20</a:t>
            </a:r>
          </a:p>
          <a:p>
            <a:endParaRPr lang="es-ES" sz="1600" dirty="0"/>
          </a:p>
          <a:p>
            <a:endParaRPr lang="es-ES" sz="1600" dirty="0"/>
          </a:p>
          <a:p>
            <a:r>
              <a:rPr lang="es-ES" sz="1600" dirty="0"/>
              <a:t> - </a:t>
            </a:r>
            <a:r>
              <a:rPr lang="es-ES" sz="1600" i="1" dirty="0" err="1"/>
              <a:t>Creacion</a:t>
            </a:r>
            <a:r>
              <a:rPr lang="es-ES" sz="1600" i="1" dirty="0"/>
              <a:t> de </a:t>
            </a:r>
            <a:r>
              <a:rPr lang="es-ES" sz="1600" i="1" dirty="0" err="1"/>
              <a:t>paths</a:t>
            </a:r>
            <a:r>
              <a:rPr lang="es-ES" sz="1600" i="1" dirty="0"/>
              <a:t> en direcciones L y W del laminado. Para ello usaremos 10 </a:t>
            </a:r>
            <a:r>
              <a:rPr lang="es-ES" sz="1600" i="1" dirty="0" err="1"/>
              <a:t>wires</a:t>
            </a:r>
            <a:r>
              <a:rPr lang="es-ES" sz="1600" i="1" dirty="0"/>
              <a:t> en cada una de las direcciones</a:t>
            </a:r>
          </a:p>
          <a:p>
            <a:endParaRPr lang="es-ES" sz="1600" i="1" dirty="0"/>
          </a:p>
          <a:p>
            <a:r>
              <a:rPr lang="es-ES" sz="1600" dirty="0"/>
              <a:t>        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B5A611-45CE-C74A-A74B-F9151C72A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336" y="1393818"/>
            <a:ext cx="4981974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3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Modelado</a:t>
            </a:r>
            <a:r>
              <a:rPr lang="en-US" dirty="0"/>
              <a:t> del </a:t>
            </a:r>
            <a:r>
              <a:rPr lang="en-US" dirty="0" err="1"/>
              <a:t>Problema</a:t>
            </a:r>
            <a:r>
              <a:rPr lang="en-US" dirty="0"/>
              <a:t> con Abaqus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0560E8-0F49-7246-AF45-3B07FF83190E}"/>
              </a:ext>
            </a:extLst>
          </p:cNvPr>
          <p:cNvSpPr txBox="1"/>
          <p:nvPr/>
        </p:nvSpPr>
        <p:spPr>
          <a:xfrm>
            <a:off x="1017422" y="1298125"/>
            <a:ext cx="284922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s-ES" sz="1600" i="1" dirty="0"/>
          </a:p>
          <a:p>
            <a:r>
              <a:rPr lang="es-ES" sz="1600" dirty="0"/>
              <a:t>         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989271-B858-3945-9F63-81FEAFAFD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88" y="1217871"/>
            <a:ext cx="7676707" cy="392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98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Entrenamiento</a:t>
            </a:r>
            <a:r>
              <a:rPr lang="en-US" dirty="0"/>
              <a:t> de Red Neuronal</a:t>
            </a:r>
          </a:p>
        </p:txBody>
      </p:sp>
    </p:spTree>
    <p:extLst>
      <p:ext uri="{BB962C8B-B14F-4D97-AF65-F5344CB8AC3E}">
        <p14:creationId xmlns:p14="http://schemas.microsoft.com/office/powerpoint/2010/main" val="3720883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Generar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 para </a:t>
            </a:r>
            <a:r>
              <a:rPr lang="en-US" dirty="0" err="1"/>
              <a:t>nuestro</a:t>
            </a:r>
            <a:r>
              <a:rPr lang="en-US" dirty="0"/>
              <a:t> </a:t>
            </a:r>
            <a:r>
              <a:rPr lang="en-US" dirty="0" err="1"/>
              <a:t>modelo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FD3E7-E9BE-E242-BC23-CA66BEEE81A4}"/>
              </a:ext>
            </a:extLst>
          </p:cNvPr>
          <p:cNvSpPr txBox="1"/>
          <p:nvPr/>
        </p:nvSpPr>
        <p:spPr>
          <a:xfrm>
            <a:off x="351063" y="1591270"/>
            <a:ext cx="28330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Para crear los 5000 casos el metodo utilizado fue el Latin HyperCube que asegura mejor aleatoriedad que las demas librerias de Python.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2C8D694-4BF2-FC4C-B779-87BAC858E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508" y="1446761"/>
            <a:ext cx="5641522" cy="296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797F0E0-9267-436A-A6B5-8631A7488D7B}"/>
              </a:ext>
            </a:extLst>
          </p:cNvPr>
          <p:cNvGrpSpPr/>
          <p:nvPr/>
        </p:nvGrpSpPr>
        <p:grpSpPr>
          <a:xfrm>
            <a:off x="3697595" y="1005896"/>
            <a:ext cx="2034985" cy="1602990"/>
            <a:chOff x="4544383" y="2007399"/>
            <a:chExt cx="3126864" cy="2843202"/>
          </a:xfrm>
        </p:grpSpPr>
        <p:sp>
          <p:nvSpPr>
            <p:cNvPr id="14" name="Freeform 29">
              <a:extLst>
                <a:ext uri="{FF2B5EF4-FFF2-40B4-BE49-F238E27FC236}">
                  <a16:creationId xmlns:a16="http://schemas.microsoft.com/office/drawing/2014/main" id="{4D17C28E-71F9-4981-8E31-2CEBA7BA6F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7272" y="2007399"/>
              <a:ext cx="2689510" cy="2843202"/>
            </a:xfrm>
            <a:custGeom>
              <a:avLst/>
              <a:gdLst>
                <a:gd name="T0" fmla="*/ 368 w 368"/>
                <a:gd name="T1" fmla="*/ 226 h 416"/>
                <a:gd name="T2" fmla="*/ 364 w 368"/>
                <a:gd name="T3" fmla="*/ 231 h 416"/>
                <a:gd name="T4" fmla="*/ 199 w 368"/>
                <a:gd name="T5" fmla="*/ 394 h 416"/>
                <a:gd name="T6" fmla="*/ 194 w 368"/>
                <a:gd name="T7" fmla="*/ 400 h 416"/>
                <a:gd name="T8" fmla="*/ 191 w 368"/>
                <a:gd name="T9" fmla="*/ 415 h 416"/>
                <a:gd name="T10" fmla="*/ 177 w 368"/>
                <a:gd name="T11" fmla="*/ 400 h 416"/>
                <a:gd name="T12" fmla="*/ 94 w 368"/>
                <a:gd name="T13" fmla="*/ 314 h 416"/>
                <a:gd name="T14" fmla="*/ 12 w 368"/>
                <a:gd name="T15" fmla="*/ 226 h 416"/>
                <a:gd name="T16" fmla="*/ 16 w 368"/>
                <a:gd name="T17" fmla="*/ 191 h 416"/>
                <a:gd name="T18" fmla="*/ 57 w 368"/>
                <a:gd name="T19" fmla="*/ 143 h 416"/>
                <a:gd name="T20" fmla="*/ 167 w 368"/>
                <a:gd name="T21" fmla="*/ 16 h 416"/>
                <a:gd name="T22" fmla="*/ 189 w 368"/>
                <a:gd name="T23" fmla="*/ 18 h 416"/>
                <a:gd name="T24" fmla="*/ 227 w 368"/>
                <a:gd name="T25" fmla="*/ 58 h 416"/>
                <a:gd name="T26" fmla="*/ 326 w 368"/>
                <a:gd name="T27" fmla="*/ 175 h 416"/>
                <a:gd name="T28" fmla="*/ 359 w 368"/>
                <a:gd name="T29" fmla="*/ 213 h 416"/>
                <a:gd name="T30" fmla="*/ 368 w 368"/>
                <a:gd name="T31" fmla="*/ 226 h 416"/>
                <a:gd name="T32" fmla="*/ 176 w 368"/>
                <a:gd name="T33" fmla="*/ 16 h 416"/>
                <a:gd name="T34" fmla="*/ 164 w 368"/>
                <a:gd name="T35" fmla="*/ 28 h 416"/>
                <a:gd name="T36" fmla="*/ 70 w 368"/>
                <a:gd name="T37" fmla="*/ 139 h 416"/>
                <a:gd name="T38" fmla="*/ 20 w 368"/>
                <a:gd name="T39" fmla="*/ 198 h 416"/>
                <a:gd name="T40" fmla="*/ 18 w 368"/>
                <a:gd name="T41" fmla="*/ 219 h 416"/>
                <a:gd name="T42" fmla="*/ 85 w 368"/>
                <a:gd name="T43" fmla="*/ 291 h 416"/>
                <a:gd name="T44" fmla="*/ 179 w 368"/>
                <a:gd name="T45" fmla="*/ 386 h 416"/>
                <a:gd name="T46" fmla="*/ 196 w 368"/>
                <a:gd name="T47" fmla="*/ 385 h 416"/>
                <a:gd name="T48" fmla="*/ 348 w 368"/>
                <a:gd name="T49" fmla="*/ 235 h 416"/>
                <a:gd name="T50" fmla="*/ 348 w 368"/>
                <a:gd name="T51" fmla="*/ 216 h 416"/>
                <a:gd name="T52" fmla="*/ 317 w 368"/>
                <a:gd name="T53" fmla="*/ 180 h 416"/>
                <a:gd name="T54" fmla="*/ 182 w 368"/>
                <a:gd name="T55" fmla="*/ 25 h 416"/>
                <a:gd name="T56" fmla="*/ 176 w 368"/>
                <a:gd name="T57" fmla="*/ 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416">
                  <a:moveTo>
                    <a:pt x="368" y="226"/>
                  </a:moveTo>
                  <a:cubicBezTo>
                    <a:pt x="368" y="229"/>
                    <a:pt x="366" y="230"/>
                    <a:pt x="364" y="231"/>
                  </a:cubicBezTo>
                  <a:cubicBezTo>
                    <a:pt x="306" y="283"/>
                    <a:pt x="254" y="340"/>
                    <a:pt x="199" y="394"/>
                  </a:cubicBezTo>
                  <a:cubicBezTo>
                    <a:pt x="197" y="396"/>
                    <a:pt x="195" y="398"/>
                    <a:pt x="194" y="400"/>
                  </a:cubicBezTo>
                  <a:cubicBezTo>
                    <a:pt x="190" y="404"/>
                    <a:pt x="201" y="413"/>
                    <a:pt x="191" y="415"/>
                  </a:cubicBezTo>
                  <a:cubicBezTo>
                    <a:pt x="183" y="416"/>
                    <a:pt x="181" y="405"/>
                    <a:pt x="177" y="400"/>
                  </a:cubicBezTo>
                  <a:cubicBezTo>
                    <a:pt x="154" y="367"/>
                    <a:pt x="124" y="340"/>
                    <a:pt x="94" y="314"/>
                  </a:cubicBezTo>
                  <a:cubicBezTo>
                    <a:pt x="64" y="287"/>
                    <a:pt x="35" y="260"/>
                    <a:pt x="12" y="226"/>
                  </a:cubicBezTo>
                  <a:cubicBezTo>
                    <a:pt x="3" y="213"/>
                    <a:pt x="0" y="203"/>
                    <a:pt x="16" y="191"/>
                  </a:cubicBezTo>
                  <a:cubicBezTo>
                    <a:pt x="33" y="178"/>
                    <a:pt x="44" y="160"/>
                    <a:pt x="57" y="143"/>
                  </a:cubicBezTo>
                  <a:cubicBezTo>
                    <a:pt x="90" y="98"/>
                    <a:pt x="126" y="54"/>
                    <a:pt x="167" y="16"/>
                  </a:cubicBezTo>
                  <a:cubicBezTo>
                    <a:pt x="175" y="8"/>
                    <a:pt x="180" y="0"/>
                    <a:pt x="189" y="18"/>
                  </a:cubicBezTo>
                  <a:cubicBezTo>
                    <a:pt x="197" y="33"/>
                    <a:pt x="214" y="45"/>
                    <a:pt x="227" y="58"/>
                  </a:cubicBezTo>
                  <a:cubicBezTo>
                    <a:pt x="264" y="94"/>
                    <a:pt x="298" y="132"/>
                    <a:pt x="326" y="175"/>
                  </a:cubicBezTo>
                  <a:cubicBezTo>
                    <a:pt x="335" y="189"/>
                    <a:pt x="346" y="202"/>
                    <a:pt x="359" y="213"/>
                  </a:cubicBezTo>
                  <a:cubicBezTo>
                    <a:pt x="363" y="216"/>
                    <a:pt x="368" y="220"/>
                    <a:pt x="368" y="226"/>
                  </a:cubicBezTo>
                  <a:close/>
                  <a:moveTo>
                    <a:pt x="176" y="16"/>
                  </a:moveTo>
                  <a:cubicBezTo>
                    <a:pt x="171" y="21"/>
                    <a:pt x="167" y="25"/>
                    <a:pt x="164" y="28"/>
                  </a:cubicBezTo>
                  <a:cubicBezTo>
                    <a:pt x="129" y="62"/>
                    <a:pt x="98" y="99"/>
                    <a:pt x="70" y="139"/>
                  </a:cubicBezTo>
                  <a:cubicBezTo>
                    <a:pt x="54" y="160"/>
                    <a:pt x="40" y="182"/>
                    <a:pt x="20" y="198"/>
                  </a:cubicBezTo>
                  <a:cubicBezTo>
                    <a:pt x="10" y="206"/>
                    <a:pt x="12" y="211"/>
                    <a:pt x="18" y="219"/>
                  </a:cubicBezTo>
                  <a:cubicBezTo>
                    <a:pt x="38" y="246"/>
                    <a:pt x="60" y="269"/>
                    <a:pt x="85" y="291"/>
                  </a:cubicBezTo>
                  <a:cubicBezTo>
                    <a:pt x="117" y="321"/>
                    <a:pt x="152" y="350"/>
                    <a:pt x="179" y="386"/>
                  </a:cubicBezTo>
                  <a:cubicBezTo>
                    <a:pt x="186" y="395"/>
                    <a:pt x="190" y="391"/>
                    <a:pt x="196" y="385"/>
                  </a:cubicBezTo>
                  <a:cubicBezTo>
                    <a:pt x="247" y="335"/>
                    <a:pt x="297" y="285"/>
                    <a:pt x="348" y="235"/>
                  </a:cubicBezTo>
                  <a:cubicBezTo>
                    <a:pt x="355" y="228"/>
                    <a:pt x="357" y="223"/>
                    <a:pt x="348" y="216"/>
                  </a:cubicBezTo>
                  <a:cubicBezTo>
                    <a:pt x="335" y="206"/>
                    <a:pt x="325" y="194"/>
                    <a:pt x="317" y="180"/>
                  </a:cubicBezTo>
                  <a:cubicBezTo>
                    <a:pt x="280" y="122"/>
                    <a:pt x="229" y="75"/>
                    <a:pt x="182" y="25"/>
                  </a:cubicBezTo>
                  <a:cubicBezTo>
                    <a:pt x="180" y="23"/>
                    <a:pt x="178" y="19"/>
                    <a:pt x="176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A6E28A-83E8-4CB5-977E-587CE51A13C1}"/>
                </a:ext>
              </a:extLst>
            </p:cNvPr>
            <p:cNvSpPr txBox="1"/>
            <p:nvPr/>
          </p:nvSpPr>
          <p:spPr>
            <a:xfrm>
              <a:off x="4544383" y="3000896"/>
              <a:ext cx="3126864" cy="655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Pasos </a:t>
              </a:r>
              <a:r>
                <a:rPr lang="en-US" dirty="0" err="1">
                  <a:latin typeface="+mj-lt"/>
                </a:rPr>
                <a:t>Iniciales</a:t>
              </a:r>
              <a:endParaRPr lang="en-US" dirty="0">
                <a:latin typeface="+mj-lt"/>
              </a:endParaRPr>
            </a:p>
          </p:txBody>
        </p:sp>
      </p:grpSp>
      <p:sp>
        <p:nvSpPr>
          <p:cNvPr id="16" name="Freeform 15">
            <a:extLst>
              <a:ext uri="{FF2B5EF4-FFF2-40B4-BE49-F238E27FC236}">
                <a16:creationId xmlns:a16="http://schemas.microsoft.com/office/drawing/2014/main" id="{6E46A254-3174-4906-A609-CD8C09DCF3E0}"/>
              </a:ext>
            </a:extLst>
          </p:cNvPr>
          <p:cNvSpPr>
            <a:spLocks/>
          </p:cNvSpPr>
          <p:nvPr/>
        </p:nvSpPr>
        <p:spPr bwMode="auto">
          <a:xfrm rot="3633584">
            <a:off x="3149438" y="1368387"/>
            <a:ext cx="264859" cy="695950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" name="Freeform 15">
            <a:extLst>
              <a:ext uri="{FF2B5EF4-FFF2-40B4-BE49-F238E27FC236}">
                <a16:creationId xmlns:a16="http://schemas.microsoft.com/office/drawing/2014/main" id="{855B3A1A-D3C9-45C5-A5A6-632213E09908}"/>
              </a:ext>
            </a:extLst>
          </p:cNvPr>
          <p:cNvSpPr>
            <a:spLocks/>
          </p:cNvSpPr>
          <p:nvPr/>
        </p:nvSpPr>
        <p:spPr bwMode="auto">
          <a:xfrm rot="17977892">
            <a:off x="5289045" y="2532829"/>
            <a:ext cx="237737" cy="395471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5" name="Freeform 15">
            <a:extLst>
              <a:ext uri="{FF2B5EF4-FFF2-40B4-BE49-F238E27FC236}">
                <a16:creationId xmlns:a16="http://schemas.microsoft.com/office/drawing/2014/main" id="{8EC2AA8C-C349-48CE-80BC-CA16AF4A2B31}"/>
              </a:ext>
            </a:extLst>
          </p:cNvPr>
          <p:cNvSpPr>
            <a:spLocks/>
          </p:cNvSpPr>
          <p:nvPr/>
        </p:nvSpPr>
        <p:spPr bwMode="auto">
          <a:xfrm rot="18225317" flipH="1">
            <a:off x="6079281" y="1915871"/>
            <a:ext cx="376824" cy="968574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8221E7-B665-49EF-A20E-9CAD2E8C58ED}"/>
              </a:ext>
            </a:extLst>
          </p:cNvPr>
          <p:cNvGrpSpPr/>
          <p:nvPr/>
        </p:nvGrpSpPr>
        <p:grpSpPr>
          <a:xfrm>
            <a:off x="4001769" y="3054461"/>
            <a:ext cx="2996414" cy="1982334"/>
            <a:chOff x="2612763" y="745672"/>
            <a:chExt cx="2024424" cy="2128949"/>
          </a:xfrm>
        </p:grpSpPr>
        <p:sp>
          <p:nvSpPr>
            <p:cNvPr id="10" name="Freeform 20">
              <a:extLst>
                <a:ext uri="{FF2B5EF4-FFF2-40B4-BE49-F238E27FC236}">
                  <a16:creationId xmlns:a16="http://schemas.microsoft.com/office/drawing/2014/main" id="{53A4F822-4565-4F97-9F43-19C7CFD7F2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2763" y="745672"/>
              <a:ext cx="2024424" cy="2128949"/>
            </a:xfrm>
            <a:custGeom>
              <a:avLst/>
              <a:gdLst>
                <a:gd name="T0" fmla="*/ 177 w 395"/>
                <a:gd name="T1" fmla="*/ 4 h 367"/>
                <a:gd name="T2" fmla="*/ 232 w 395"/>
                <a:gd name="T3" fmla="*/ 1 h 367"/>
                <a:gd name="T4" fmla="*/ 247 w 395"/>
                <a:gd name="T5" fmla="*/ 6 h 367"/>
                <a:gd name="T6" fmla="*/ 341 w 395"/>
                <a:gd name="T7" fmla="*/ 280 h 367"/>
                <a:gd name="T8" fmla="*/ 164 w 395"/>
                <a:gd name="T9" fmla="*/ 350 h 367"/>
                <a:gd name="T10" fmla="*/ 130 w 395"/>
                <a:gd name="T11" fmla="*/ 339 h 367"/>
                <a:gd name="T12" fmla="*/ 37 w 395"/>
                <a:gd name="T13" fmla="*/ 101 h 367"/>
                <a:gd name="T14" fmla="*/ 177 w 395"/>
                <a:gd name="T15" fmla="*/ 4 h 367"/>
                <a:gd name="T16" fmla="*/ 179 w 395"/>
                <a:gd name="T17" fmla="*/ 12 h 367"/>
                <a:gd name="T18" fmla="*/ 45 w 395"/>
                <a:gd name="T19" fmla="*/ 103 h 367"/>
                <a:gd name="T20" fmla="*/ 37 w 395"/>
                <a:gd name="T21" fmla="*/ 132 h 367"/>
                <a:gd name="T22" fmla="*/ 76 w 395"/>
                <a:gd name="T23" fmla="*/ 292 h 367"/>
                <a:gd name="T24" fmla="*/ 159 w 395"/>
                <a:gd name="T25" fmla="*/ 339 h 367"/>
                <a:gd name="T26" fmla="*/ 351 w 395"/>
                <a:gd name="T27" fmla="*/ 215 h 367"/>
                <a:gd name="T28" fmla="*/ 300 w 395"/>
                <a:gd name="T29" fmla="*/ 57 h 367"/>
                <a:gd name="T30" fmla="*/ 179 w 395"/>
                <a:gd name="T31" fmla="*/ 12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5" h="367">
                  <a:moveTo>
                    <a:pt x="177" y="4"/>
                  </a:moveTo>
                  <a:cubicBezTo>
                    <a:pt x="194" y="0"/>
                    <a:pt x="213" y="14"/>
                    <a:pt x="232" y="1"/>
                  </a:cubicBezTo>
                  <a:cubicBezTo>
                    <a:pt x="235" y="0"/>
                    <a:pt x="242" y="4"/>
                    <a:pt x="247" y="6"/>
                  </a:cubicBezTo>
                  <a:cubicBezTo>
                    <a:pt x="346" y="46"/>
                    <a:pt x="395" y="188"/>
                    <a:pt x="341" y="280"/>
                  </a:cubicBezTo>
                  <a:cubicBezTo>
                    <a:pt x="306" y="339"/>
                    <a:pt x="236" y="367"/>
                    <a:pt x="164" y="350"/>
                  </a:cubicBezTo>
                  <a:cubicBezTo>
                    <a:pt x="152" y="347"/>
                    <a:pt x="141" y="344"/>
                    <a:pt x="130" y="339"/>
                  </a:cubicBezTo>
                  <a:cubicBezTo>
                    <a:pt x="23" y="289"/>
                    <a:pt x="0" y="214"/>
                    <a:pt x="37" y="101"/>
                  </a:cubicBezTo>
                  <a:cubicBezTo>
                    <a:pt x="58" y="36"/>
                    <a:pt x="107" y="4"/>
                    <a:pt x="177" y="4"/>
                  </a:cubicBezTo>
                  <a:close/>
                  <a:moveTo>
                    <a:pt x="179" y="12"/>
                  </a:moveTo>
                  <a:cubicBezTo>
                    <a:pt x="110" y="11"/>
                    <a:pt x="67" y="41"/>
                    <a:pt x="45" y="103"/>
                  </a:cubicBezTo>
                  <a:cubicBezTo>
                    <a:pt x="42" y="112"/>
                    <a:pt x="39" y="122"/>
                    <a:pt x="37" y="132"/>
                  </a:cubicBezTo>
                  <a:cubicBezTo>
                    <a:pt x="25" y="191"/>
                    <a:pt x="26" y="247"/>
                    <a:pt x="76" y="292"/>
                  </a:cubicBezTo>
                  <a:cubicBezTo>
                    <a:pt x="101" y="313"/>
                    <a:pt x="128" y="329"/>
                    <a:pt x="159" y="339"/>
                  </a:cubicBezTo>
                  <a:cubicBezTo>
                    <a:pt x="255" y="367"/>
                    <a:pt x="341" y="312"/>
                    <a:pt x="351" y="215"/>
                  </a:cubicBezTo>
                  <a:cubicBezTo>
                    <a:pt x="358" y="155"/>
                    <a:pt x="336" y="104"/>
                    <a:pt x="300" y="57"/>
                  </a:cubicBezTo>
                  <a:cubicBezTo>
                    <a:pt x="268" y="15"/>
                    <a:pt x="222" y="15"/>
                    <a:pt x="179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FECE83-2886-4DCF-B749-9F92E99C2226}"/>
                </a:ext>
              </a:extLst>
            </p:cNvPr>
            <p:cNvSpPr txBox="1"/>
            <p:nvPr/>
          </p:nvSpPr>
          <p:spPr>
            <a:xfrm>
              <a:off x="2955317" y="917305"/>
              <a:ext cx="1320392" cy="99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Tx/>
                <a:buChar char="-"/>
              </a:pPr>
              <a:endParaRPr lang="en-US" dirty="0">
                <a:solidFill>
                  <a:schemeClr val="tx2"/>
                </a:solidFill>
              </a:endParaRPr>
            </a:p>
            <a:p>
              <a:pPr marL="285750" indent="-285750" algn="ctr">
                <a:buFontTx/>
                <a:buChar char="-"/>
              </a:pPr>
              <a:endParaRPr lang="en-US" dirty="0">
                <a:solidFill>
                  <a:schemeClr val="tx2"/>
                </a:solidFill>
              </a:endParaRPr>
            </a:p>
            <a:p>
              <a:pPr marL="285750" indent="-285750" algn="ctr">
                <a:buFontTx/>
                <a:buChar char="-"/>
              </a:pP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EFEBA3-531A-4F21-992F-701407B7C894}"/>
              </a:ext>
            </a:extLst>
          </p:cNvPr>
          <p:cNvGrpSpPr/>
          <p:nvPr/>
        </p:nvGrpSpPr>
        <p:grpSpPr>
          <a:xfrm>
            <a:off x="-223461" y="1022373"/>
            <a:ext cx="3176675" cy="1858792"/>
            <a:chOff x="1311917" y="2490568"/>
            <a:chExt cx="2105821" cy="1762493"/>
          </a:xfrm>
        </p:grpSpPr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id="{6C73589E-37EF-4973-8102-6BC1E0461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043" y="2490568"/>
              <a:ext cx="1903259" cy="1762493"/>
            </a:xfrm>
            <a:custGeom>
              <a:avLst/>
              <a:gdLst>
                <a:gd name="T0" fmla="*/ 95 w 381"/>
                <a:gd name="T1" fmla="*/ 10 h 353"/>
                <a:gd name="T2" fmla="*/ 161 w 381"/>
                <a:gd name="T3" fmla="*/ 8 h 353"/>
                <a:gd name="T4" fmla="*/ 299 w 381"/>
                <a:gd name="T5" fmla="*/ 70 h 353"/>
                <a:gd name="T6" fmla="*/ 357 w 381"/>
                <a:gd name="T7" fmla="*/ 218 h 353"/>
                <a:gd name="T8" fmla="*/ 246 w 381"/>
                <a:gd name="T9" fmla="*/ 327 h 353"/>
                <a:gd name="T10" fmla="*/ 11 w 381"/>
                <a:gd name="T11" fmla="*/ 172 h 353"/>
                <a:gd name="T12" fmla="*/ 37 w 381"/>
                <a:gd name="T13" fmla="*/ 85 h 353"/>
                <a:gd name="T14" fmla="*/ 156 w 381"/>
                <a:gd name="T15" fmla="*/ 26 h 353"/>
                <a:gd name="T16" fmla="*/ 183 w 381"/>
                <a:gd name="T17" fmla="*/ 34 h 353"/>
                <a:gd name="T18" fmla="*/ 94 w 381"/>
                <a:gd name="T19" fmla="*/ 51 h 353"/>
                <a:gd name="T20" fmla="*/ 37 w 381"/>
                <a:gd name="T21" fmla="*/ 221 h 353"/>
                <a:gd name="T22" fmla="*/ 270 w 381"/>
                <a:gd name="T23" fmla="*/ 312 h 353"/>
                <a:gd name="T24" fmla="*/ 310 w 381"/>
                <a:gd name="T25" fmla="*/ 94 h 353"/>
                <a:gd name="T26" fmla="*/ 101 w 381"/>
                <a:gd name="T27" fmla="*/ 14 h 353"/>
                <a:gd name="T28" fmla="*/ 95 w 381"/>
                <a:gd name="T29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1" h="353">
                  <a:moveTo>
                    <a:pt x="95" y="10"/>
                  </a:moveTo>
                  <a:cubicBezTo>
                    <a:pt x="119" y="0"/>
                    <a:pt x="140" y="3"/>
                    <a:pt x="161" y="8"/>
                  </a:cubicBezTo>
                  <a:cubicBezTo>
                    <a:pt x="211" y="20"/>
                    <a:pt x="257" y="42"/>
                    <a:pt x="299" y="70"/>
                  </a:cubicBezTo>
                  <a:cubicBezTo>
                    <a:pt x="352" y="107"/>
                    <a:pt x="370" y="155"/>
                    <a:pt x="357" y="218"/>
                  </a:cubicBezTo>
                  <a:cubicBezTo>
                    <a:pt x="344" y="280"/>
                    <a:pt x="305" y="313"/>
                    <a:pt x="246" y="327"/>
                  </a:cubicBezTo>
                  <a:cubicBezTo>
                    <a:pt x="139" y="353"/>
                    <a:pt x="25" y="277"/>
                    <a:pt x="11" y="172"/>
                  </a:cubicBezTo>
                  <a:cubicBezTo>
                    <a:pt x="7" y="139"/>
                    <a:pt x="15" y="110"/>
                    <a:pt x="37" y="85"/>
                  </a:cubicBezTo>
                  <a:cubicBezTo>
                    <a:pt x="68" y="48"/>
                    <a:pt x="109" y="32"/>
                    <a:pt x="156" y="26"/>
                  </a:cubicBezTo>
                  <a:cubicBezTo>
                    <a:pt x="165" y="25"/>
                    <a:pt x="175" y="26"/>
                    <a:pt x="183" y="34"/>
                  </a:cubicBezTo>
                  <a:cubicBezTo>
                    <a:pt x="151" y="28"/>
                    <a:pt x="122" y="38"/>
                    <a:pt x="94" y="51"/>
                  </a:cubicBezTo>
                  <a:cubicBezTo>
                    <a:pt x="23" y="84"/>
                    <a:pt x="0" y="151"/>
                    <a:pt x="37" y="221"/>
                  </a:cubicBezTo>
                  <a:cubicBezTo>
                    <a:pt x="81" y="306"/>
                    <a:pt x="182" y="343"/>
                    <a:pt x="270" y="312"/>
                  </a:cubicBezTo>
                  <a:cubicBezTo>
                    <a:pt x="353" y="283"/>
                    <a:pt x="381" y="148"/>
                    <a:pt x="310" y="94"/>
                  </a:cubicBezTo>
                  <a:cubicBezTo>
                    <a:pt x="248" y="46"/>
                    <a:pt x="183" y="9"/>
                    <a:pt x="101" y="14"/>
                  </a:cubicBezTo>
                  <a:cubicBezTo>
                    <a:pt x="100" y="14"/>
                    <a:pt x="99" y="13"/>
                    <a:pt x="95" y="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A2554F-C289-4871-B297-EF78B017725A}"/>
                </a:ext>
              </a:extLst>
            </p:cNvPr>
            <p:cNvSpPr txBox="1"/>
            <p:nvPr/>
          </p:nvSpPr>
          <p:spPr>
            <a:xfrm>
              <a:off x="1311917" y="3184451"/>
              <a:ext cx="2105821" cy="32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1-</a:t>
              </a:r>
              <a:r>
                <a:rPr lang="en-US" sz="1200" dirty="0">
                  <a:solidFill>
                    <a:schemeClr val="tx2"/>
                  </a:solidFill>
                </a:rPr>
                <a:t> Leer </a:t>
              </a:r>
              <a:r>
                <a:rPr lang="en-US" sz="1200" dirty="0" err="1">
                  <a:solidFill>
                    <a:schemeClr val="tx2"/>
                  </a:solidFill>
                </a:rPr>
                <a:t>Archivo</a:t>
              </a:r>
              <a:r>
                <a:rPr lang="en-US" sz="1200" dirty="0">
                  <a:solidFill>
                    <a:schemeClr val="tx2"/>
                  </a:solidFill>
                </a:rPr>
                <a:t> CSV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DF8F354-9810-4590-A2A9-AD5BE1E0E4C1}"/>
              </a:ext>
            </a:extLst>
          </p:cNvPr>
          <p:cNvGrpSpPr/>
          <p:nvPr/>
        </p:nvGrpSpPr>
        <p:grpSpPr>
          <a:xfrm>
            <a:off x="6573556" y="2046890"/>
            <a:ext cx="2468563" cy="1812145"/>
            <a:chOff x="8483632" y="2462102"/>
            <a:chExt cx="1944315" cy="1824077"/>
          </a:xfrm>
        </p:grpSpPr>
        <p:sp>
          <p:nvSpPr>
            <p:cNvPr id="9" name="Freeform 18">
              <a:extLst>
                <a:ext uri="{FF2B5EF4-FFF2-40B4-BE49-F238E27FC236}">
                  <a16:creationId xmlns:a16="http://schemas.microsoft.com/office/drawing/2014/main" id="{4AF2A619-7230-4A84-87FB-AD3B9C611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3632" y="2462102"/>
              <a:ext cx="1944315" cy="1824077"/>
            </a:xfrm>
            <a:custGeom>
              <a:avLst/>
              <a:gdLst>
                <a:gd name="T0" fmla="*/ 141 w 390"/>
                <a:gd name="T1" fmla="*/ 35 h 366"/>
                <a:gd name="T2" fmla="*/ 340 w 390"/>
                <a:gd name="T3" fmla="*/ 74 h 366"/>
                <a:gd name="T4" fmla="*/ 384 w 390"/>
                <a:gd name="T5" fmla="*/ 228 h 366"/>
                <a:gd name="T6" fmla="*/ 321 w 390"/>
                <a:gd name="T7" fmla="*/ 322 h 366"/>
                <a:gd name="T8" fmla="*/ 117 w 390"/>
                <a:gd name="T9" fmla="*/ 337 h 366"/>
                <a:gd name="T10" fmla="*/ 39 w 390"/>
                <a:gd name="T11" fmla="*/ 129 h 366"/>
                <a:gd name="T12" fmla="*/ 103 w 390"/>
                <a:gd name="T13" fmla="*/ 72 h 366"/>
                <a:gd name="T14" fmla="*/ 184 w 390"/>
                <a:gd name="T15" fmla="*/ 60 h 366"/>
                <a:gd name="T16" fmla="*/ 206 w 390"/>
                <a:gd name="T17" fmla="*/ 76 h 366"/>
                <a:gd name="T18" fmla="*/ 118 w 390"/>
                <a:gd name="T19" fmla="*/ 76 h 366"/>
                <a:gd name="T20" fmla="*/ 40 w 390"/>
                <a:gd name="T21" fmla="*/ 155 h 366"/>
                <a:gd name="T22" fmla="*/ 173 w 390"/>
                <a:gd name="T23" fmla="*/ 343 h 366"/>
                <a:gd name="T24" fmla="*/ 304 w 390"/>
                <a:gd name="T25" fmla="*/ 323 h 366"/>
                <a:gd name="T26" fmla="*/ 372 w 390"/>
                <a:gd name="T27" fmla="*/ 173 h 366"/>
                <a:gd name="T28" fmla="*/ 156 w 390"/>
                <a:gd name="T29" fmla="*/ 35 h 366"/>
                <a:gd name="T30" fmla="*/ 141 w 390"/>
                <a:gd name="T31" fmla="*/ 3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0" h="366">
                  <a:moveTo>
                    <a:pt x="141" y="35"/>
                  </a:moveTo>
                  <a:cubicBezTo>
                    <a:pt x="199" y="0"/>
                    <a:pt x="295" y="18"/>
                    <a:pt x="340" y="74"/>
                  </a:cubicBezTo>
                  <a:cubicBezTo>
                    <a:pt x="376" y="119"/>
                    <a:pt x="390" y="171"/>
                    <a:pt x="384" y="228"/>
                  </a:cubicBezTo>
                  <a:cubicBezTo>
                    <a:pt x="379" y="269"/>
                    <a:pt x="357" y="302"/>
                    <a:pt x="321" y="322"/>
                  </a:cubicBezTo>
                  <a:cubicBezTo>
                    <a:pt x="256" y="360"/>
                    <a:pt x="187" y="366"/>
                    <a:pt x="117" y="337"/>
                  </a:cubicBezTo>
                  <a:cubicBezTo>
                    <a:pt x="34" y="303"/>
                    <a:pt x="0" y="210"/>
                    <a:pt x="39" y="129"/>
                  </a:cubicBezTo>
                  <a:cubicBezTo>
                    <a:pt x="52" y="101"/>
                    <a:pt x="74" y="83"/>
                    <a:pt x="103" y="72"/>
                  </a:cubicBezTo>
                  <a:cubicBezTo>
                    <a:pt x="129" y="63"/>
                    <a:pt x="156" y="60"/>
                    <a:pt x="184" y="60"/>
                  </a:cubicBezTo>
                  <a:cubicBezTo>
                    <a:pt x="193" y="60"/>
                    <a:pt x="202" y="62"/>
                    <a:pt x="206" y="76"/>
                  </a:cubicBezTo>
                  <a:cubicBezTo>
                    <a:pt x="176" y="63"/>
                    <a:pt x="147" y="69"/>
                    <a:pt x="118" y="76"/>
                  </a:cubicBezTo>
                  <a:cubicBezTo>
                    <a:pt x="76" y="86"/>
                    <a:pt x="50" y="113"/>
                    <a:pt x="40" y="155"/>
                  </a:cubicBezTo>
                  <a:cubicBezTo>
                    <a:pt x="17" y="250"/>
                    <a:pt x="73" y="330"/>
                    <a:pt x="173" y="343"/>
                  </a:cubicBezTo>
                  <a:cubicBezTo>
                    <a:pt x="219" y="349"/>
                    <a:pt x="263" y="344"/>
                    <a:pt x="304" y="323"/>
                  </a:cubicBezTo>
                  <a:cubicBezTo>
                    <a:pt x="360" y="294"/>
                    <a:pt x="384" y="241"/>
                    <a:pt x="372" y="173"/>
                  </a:cubicBezTo>
                  <a:cubicBezTo>
                    <a:pt x="351" y="60"/>
                    <a:pt x="268" y="7"/>
                    <a:pt x="156" y="35"/>
                  </a:cubicBezTo>
                  <a:cubicBezTo>
                    <a:pt x="152" y="36"/>
                    <a:pt x="148" y="39"/>
                    <a:pt x="141" y="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FD81ADA-62B1-42EC-896C-0240A2C6AE4D}"/>
                </a:ext>
              </a:extLst>
            </p:cNvPr>
            <p:cNvSpPr txBox="1"/>
            <p:nvPr/>
          </p:nvSpPr>
          <p:spPr>
            <a:xfrm>
              <a:off x="8837659" y="2705510"/>
              <a:ext cx="1584800" cy="417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F5DAF-ED2E-4260-A471-703572D6A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F47B-3BED-4C75-ACAB-4344E1B376FE}" type="slidenum">
              <a:rPr lang="en-US" smtClean="0"/>
              <a:t>15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A06AA6-D7A3-4349-B78E-C31BDA1F6933}"/>
              </a:ext>
            </a:extLst>
          </p:cNvPr>
          <p:cNvGrpSpPr/>
          <p:nvPr/>
        </p:nvGrpSpPr>
        <p:grpSpPr>
          <a:xfrm>
            <a:off x="959839" y="2422081"/>
            <a:ext cx="3227980" cy="2841773"/>
            <a:chOff x="8572428" y="2392326"/>
            <a:chExt cx="1944315" cy="1824077"/>
          </a:xfrm>
        </p:grpSpPr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24C26B39-459E-0D41-9FC4-FEEA5B3F4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428" y="2392326"/>
              <a:ext cx="1944315" cy="1824077"/>
            </a:xfrm>
            <a:custGeom>
              <a:avLst/>
              <a:gdLst>
                <a:gd name="T0" fmla="*/ 141 w 390"/>
                <a:gd name="T1" fmla="*/ 35 h 366"/>
                <a:gd name="T2" fmla="*/ 340 w 390"/>
                <a:gd name="T3" fmla="*/ 74 h 366"/>
                <a:gd name="T4" fmla="*/ 384 w 390"/>
                <a:gd name="T5" fmla="*/ 228 h 366"/>
                <a:gd name="T6" fmla="*/ 321 w 390"/>
                <a:gd name="T7" fmla="*/ 322 h 366"/>
                <a:gd name="T8" fmla="*/ 117 w 390"/>
                <a:gd name="T9" fmla="*/ 337 h 366"/>
                <a:gd name="T10" fmla="*/ 39 w 390"/>
                <a:gd name="T11" fmla="*/ 129 h 366"/>
                <a:gd name="T12" fmla="*/ 103 w 390"/>
                <a:gd name="T13" fmla="*/ 72 h 366"/>
                <a:gd name="T14" fmla="*/ 184 w 390"/>
                <a:gd name="T15" fmla="*/ 60 h 366"/>
                <a:gd name="T16" fmla="*/ 206 w 390"/>
                <a:gd name="T17" fmla="*/ 76 h 366"/>
                <a:gd name="T18" fmla="*/ 118 w 390"/>
                <a:gd name="T19" fmla="*/ 76 h 366"/>
                <a:gd name="T20" fmla="*/ 40 w 390"/>
                <a:gd name="T21" fmla="*/ 155 h 366"/>
                <a:gd name="T22" fmla="*/ 173 w 390"/>
                <a:gd name="T23" fmla="*/ 343 h 366"/>
                <a:gd name="T24" fmla="*/ 304 w 390"/>
                <a:gd name="T25" fmla="*/ 323 h 366"/>
                <a:gd name="T26" fmla="*/ 372 w 390"/>
                <a:gd name="T27" fmla="*/ 173 h 366"/>
                <a:gd name="T28" fmla="*/ 156 w 390"/>
                <a:gd name="T29" fmla="*/ 35 h 366"/>
                <a:gd name="T30" fmla="*/ 141 w 390"/>
                <a:gd name="T31" fmla="*/ 3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0" h="366">
                  <a:moveTo>
                    <a:pt x="141" y="35"/>
                  </a:moveTo>
                  <a:cubicBezTo>
                    <a:pt x="199" y="0"/>
                    <a:pt x="295" y="18"/>
                    <a:pt x="340" y="74"/>
                  </a:cubicBezTo>
                  <a:cubicBezTo>
                    <a:pt x="376" y="119"/>
                    <a:pt x="390" y="171"/>
                    <a:pt x="384" y="228"/>
                  </a:cubicBezTo>
                  <a:cubicBezTo>
                    <a:pt x="379" y="269"/>
                    <a:pt x="357" y="302"/>
                    <a:pt x="321" y="322"/>
                  </a:cubicBezTo>
                  <a:cubicBezTo>
                    <a:pt x="256" y="360"/>
                    <a:pt x="187" y="366"/>
                    <a:pt x="117" y="337"/>
                  </a:cubicBezTo>
                  <a:cubicBezTo>
                    <a:pt x="34" y="303"/>
                    <a:pt x="0" y="210"/>
                    <a:pt x="39" y="129"/>
                  </a:cubicBezTo>
                  <a:cubicBezTo>
                    <a:pt x="52" y="101"/>
                    <a:pt x="74" y="83"/>
                    <a:pt x="103" y="72"/>
                  </a:cubicBezTo>
                  <a:cubicBezTo>
                    <a:pt x="129" y="63"/>
                    <a:pt x="156" y="60"/>
                    <a:pt x="184" y="60"/>
                  </a:cubicBezTo>
                  <a:cubicBezTo>
                    <a:pt x="193" y="60"/>
                    <a:pt x="202" y="62"/>
                    <a:pt x="206" y="76"/>
                  </a:cubicBezTo>
                  <a:cubicBezTo>
                    <a:pt x="176" y="63"/>
                    <a:pt x="147" y="69"/>
                    <a:pt x="118" y="76"/>
                  </a:cubicBezTo>
                  <a:cubicBezTo>
                    <a:pt x="76" y="86"/>
                    <a:pt x="50" y="113"/>
                    <a:pt x="40" y="155"/>
                  </a:cubicBezTo>
                  <a:cubicBezTo>
                    <a:pt x="17" y="250"/>
                    <a:pt x="73" y="330"/>
                    <a:pt x="173" y="343"/>
                  </a:cubicBezTo>
                  <a:cubicBezTo>
                    <a:pt x="219" y="349"/>
                    <a:pt x="263" y="344"/>
                    <a:pt x="304" y="323"/>
                  </a:cubicBezTo>
                  <a:cubicBezTo>
                    <a:pt x="360" y="294"/>
                    <a:pt x="384" y="241"/>
                    <a:pt x="372" y="173"/>
                  </a:cubicBezTo>
                  <a:cubicBezTo>
                    <a:pt x="351" y="60"/>
                    <a:pt x="268" y="7"/>
                    <a:pt x="156" y="35"/>
                  </a:cubicBezTo>
                  <a:cubicBezTo>
                    <a:pt x="152" y="36"/>
                    <a:pt x="148" y="39"/>
                    <a:pt x="141" y="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8390EEA-7BA1-D848-93EB-5DA32A8C7146}"/>
                </a:ext>
              </a:extLst>
            </p:cNvPr>
            <p:cNvSpPr txBox="1"/>
            <p:nvPr/>
          </p:nvSpPr>
          <p:spPr>
            <a:xfrm>
              <a:off x="8862677" y="2583091"/>
              <a:ext cx="1584800" cy="237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6" name="Freeform 35">
            <a:extLst>
              <a:ext uri="{FF2B5EF4-FFF2-40B4-BE49-F238E27FC236}">
                <a16:creationId xmlns:a16="http://schemas.microsoft.com/office/drawing/2014/main" id="{A933D699-4E9B-5042-AC4F-499632945B8F}"/>
              </a:ext>
            </a:extLst>
          </p:cNvPr>
          <p:cNvSpPr>
            <a:spLocks/>
          </p:cNvSpPr>
          <p:nvPr/>
        </p:nvSpPr>
        <p:spPr bwMode="auto">
          <a:xfrm rot="1941296">
            <a:off x="3609642" y="2081883"/>
            <a:ext cx="264859" cy="695950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EF40E0-2188-E843-901A-28F1B787AE98}"/>
              </a:ext>
            </a:extLst>
          </p:cNvPr>
          <p:cNvSpPr txBox="1"/>
          <p:nvPr/>
        </p:nvSpPr>
        <p:spPr>
          <a:xfrm>
            <a:off x="1068706" y="3320446"/>
            <a:ext cx="317667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2-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  <a:r>
              <a:rPr lang="en-US" sz="1200" dirty="0" err="1">
                <a:solidFill>
                  <a:schemeClr val="tx2"/>
                </a:solidFill>
              </a:rPr>
              <a:t>Asignar</a:t>
            </a:r>
            <a:r>
              <a:rPr lang="en-US" sz="1200" dirty="0">
                <a:solidFill>
                  <a:schemeClr val="tx2"/>
                </a:solidFill>
              </a:rPr>
              <a:t> variable </a:t>
            </a:r>
            <a:r>
              <a:rPr lang="en-US" sz="1200" b="1" i="1" dirty="0">
                <a:solidFill>
                  <a:schemeClr val="tx2"/>
                </a:solidFill>
              </a:rPr>
              <a:t>y</a:t>
            </a:r>
            <a:r>
              <a:rPr lang="en-US" sz="1200" dirty="0">
                <a:solidFill>
                  <a:schemeClr val="tx2"/>
                </a:solidFill>
              </a:rPr>
              <a:t> a las </a:t>
            </a:r>
            <a:r>
              <a:rPr lang="en-US" sz="1200" dirty="0" err="1">
                <a:solidFill>
                  <a:schemeClr val="tx2"/>
                </a:solidFill>
              </a:rPr>
              <a:t>columnas</a:t>
            </a:r>
            <a:r>
              <a:rPr lang="en-US" sz="1200" dirty="0">
                <a:solidFill>
                  <a:schemeClr val="tx2"/>
                </a:solidFill>
              </a:rPr>
              <a:t> que </a:t>
            </a:r>
            <a:r>
              <a:rPr lang="en-US" sz="1200" dirty="0" err="1">
                <a:solidFill>
                  <a:schemeClr val="tx2"/>
                </a:solidFill>
              </a:rPr>
              <a:t>contienen</a:t>
            </a:r>
            <a:r>
              <a:rPr lang="en-US" sz="1200" dirty="0">
                <a:solidFill>
                  <a:schemeClr val="tx2"/>
                </a:solidFill>
              </a:rPr>
              <a:t> las </a:t>
            </a:r>
            <a:r>
              <a:rPr lang="en-US" sz="1200" dirty="0" err="1">
                <a:solidFill>
                  <a:schemeClr val="tx2"/>
                </a:solidFill>
              </a:rPr>
              <a:t>respuestas</a:t>
            </a:r>
            <a:r>
              <a:rPr lang="en-US" sz="1200" dirty="0">
                <a:solidFill>
                  <a:schemeClr val="tx2"/>
                </a:solidFill>
              </a:rPr>
              <a:t> :</a:t>
            </a:r>
          </a:p>
          <a:p>
            <a:pPr marL="171450" indent="-171450" algn="ctr">
              <a:buFontTx/>
              <a:buChar char="-"/>
            </a:pPr>
            <a:r>
              <a:rPr lang="en-US" sz="1200" dirty="0">
                <a:solidFill>
                  <a:schemeClr val="tx2"/>
                </a:solidFill>
              </a:rPr>
              <a:t>L </a:t>
            </a:r>
            <a:r>
              <a:rPr lang="en-US" sz="1200" dirty="0" err="1">
                <a:solidFill>
                  <a:schemeClr val="tx2"/>
                </a:solidFill>
              </a:rPr>
              <a:t>Defecto</a:t>
            </a:r>
            <a:endParaRPr lang="en-US" sz="1200" dirty="0">
              <a:solidFill>
                <a:schemeClr val="tx2"/>
              </a:solidFill>
            </a:endParaRPr>
          </a:p>
          <a:p>
            <a:pPr marL="171450" indent="-171450" algn="ctr">
              <a:buFontTx/>
              <a:buChar char="-"/>
            </a:pPr>
            <a:r>
              <a:rPr lang="en-US" sz="1200" dirty="0">
                <a:solidFill>
                  <a:schemeClr val="tx2"/>
                </a:solidFill>
              </a:rPr>
              <a:t>W </a:t>
            </a:r>
            <a:r>
              <a:rPr lang="en-US" sz="1200" dirty="0" err="1">
                <a:solidFill>
                  <a:schemeClr val="tx2"/>
                </a:solidFill>
              </a:rPr>
              <a:t>Defecto</a:t>
            </a:r>
            <a:endParaRPr lang="en-US" sz="1200" dirty="0">
              <a:solidFill>
                <a:schemeClr val="tx2"/>
              </a:solidFill>
            </a:endParaRPr>
          </a:p>
          <a:p>
            <a:pPr marL="171450" indent="-171450" algn="ctr">
              <a:buFontTx/>
              <a:buChar char="-"/>
            </a:pPr>
            <a:r>
              <a:rPr lang="en-US" sz="1200" dirty="0" err="1">
                <a:solidFill>
                  <a:schemeClr val="tx2"/>
                </a:solidFill>
              </a:rPr>
              <a:t>Posicion</a:t>
            </a:r>
            <a:r>
              <a:rPr lang="en-US" sz="1200" dirty="0">
                <a:solidFill>
                  <a:schemeClr val="tx2"/>
                </a:solidFill>
              </a:rPr>
              <a:t> L </a:t>
            </a:r>
            <a:r>
              <a:rPr lang="en-US" sz="1200" dirty="0" err="1">
                <a:solidFill>
                  <a:schemeClr val="tx2"/>
                </a:solidFill>
              </a:rPr>
              <a:t>Defecto</a:t>
            </a:r>
            <a:endParaRPr lang="en-US" sz="1200" dirty="0">
              <a:solidFill>
                <a:schemeClr val="tx2"/>
              </a:solidFill>
            </a:endParaRPr>
          </a:p>
          <a:p>
            <a:pPr marL="171450" indent="-171450" algn="ctr">
              <a:buFontTx/>
              <a:buChar char="-"/>
            </a:pPr>
            <a:r>
              <a:rPr lang="en-US" sz="1200" dirty="0" err="1">
                <a:solidFill>
                  <a:schemeClr val="tx2"/>
                </a:solidFill>
              </a:rPr>
              <a:t>Posicion</a:t>
            </a:r>
            <a:r>
              <a:rPr lang="en-US" sz="1200" dirty="0">
                <a:solidFill>
                  <a:schemeClr val="tx2"/>
                </a:solidFill>
              </a:rPr>
              <a:t> W </a:t>
            </a:r>
            <a:r>
              <a:rPr lang="en-US" sz="1200" dirty="0" err="1">
                <a:solidFill>
                  <a:schemeClr val="tx2"/>
                </a:solidFill>
              </a:rPr>
              <a:t>Defecto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55831A-8178-FB49-8430-E9DEA123B049}"/>
              </a:ext>
            </a:extLst>
          </p:cNvPr>
          <p:cNvSpPr txBox="1"/>
          <p:nvPr/>
        </p:nvSpPr>
        <p:spPr>
          <a:xfrm>
            <a:off x="4508794" y="3320446"/>
            <a:ext cx="1931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3-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  <a:r>
              <a:rPr lang="en-US" sz="1200" dirty="0" err="1">
                <a:solidFill>
                  <a:schemeClr val="tx2"/>
                </a:solidFill>
              </a:rPr>
              <a:t>Asignar</a:t>
            </a:r>
            <a:r>
              <a:rPr lang="en-US" sz="1200" dirty="0">
                <a:solidFill>
                  <a:schemeClr val="tx2"/>
                </a:solidFill>
              </a:rPr>
              <a:t> variable </a:t>
            </a:r>
            <a:r>
              <a:rPr lang="en-US" sz="1200" b="1" i="1" dirty="0">
                <a:solidFill>
                  <a:schemeClr val="tx2"/>
                </a:solidFill>
              </a:rPr>
              <a:t>x</a:t>
            </a:r>
            <a:r>
              <a:rPr lang="en-US" sz="1200" dirty="0">
                <a:solidFill>
                  <a:schemeClr val="tx2"/>
                </a:solidFill>
              </a:rPr>
              <a:t> a las </a:t>
            </a:r>
            <a:r>
              <a:rPr lang="en-US" sz="1200" dirty="0" err="1">
                <a:solidFill>
                  <a:schemeClr val="tx2"/>
                </a:solidFill>
              </a:rPr>
              <a:t>columnas</a:t>
            </a:r>
            <a:r>
              <a:rPr lang="en-US" sz="1200" dirty="0">
                <a:solidFill>
                  <a:schemeClr val="tx2"/>
                </a:solidFill>
              </a:rPr>
              <a:t> que </a:t>
            </a:r>
            <a:r>
              <a:rPr lang="en-US" sz="1200" dirty="0" err="1">
                <a:solidFill>
                  <a:schemeClr val="tx2"/>
                </a:solidFill>
              </a:rPr>
              <a:t>contienen</a:t>
            </a:r>
            <a:r>
              <a:rPr lang="en-US" sz="1200" dirty="0">
                <a:solidFill>
                  <a:schemeClr val="tx2"/>
                </a:solidFill>
              </a:rPr>
              <a:t> los input :</a:t>
            </a:r>
          </a:p>
          <a:p>
            <a:pPr marL="171450" indent="-171450" algn="ctr">
              <a:buFontTx/>
              <a:buChar char="-"/>
            </a:pPr>
            <a:r>
              <a:rPr lang="en-US" sz="1200" dirty="0">
                <a:solidFill>
                  <a:schemeClr val="tx2"/>
                </a:solidFill>
              </a:rPr>
              <a:t>42 </a:t>
            </a:r>
            <a:r>
              <a:rPr lang="en-US" sz="1200" dirty="0" err="1">
                <a:solidFill>
                  <a:schemeClr val="tx2"/>
                </a:solidFill>
              </a:rPr>
              <a:t>columnas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  <a:r>
              <a:rPr lang="en-US" sz="1200" dirty="0" err="1">
                <a:solidFill>
                  <a:schemeClr val="tx2"/>
                </a:solidFill>
              </a:rPr>
              <a:t>en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  <a:r>
              <a:rPr lang="en-US" sz="1200" dirty="0" err="1">
                <a:solidFill>
                  <a:schemeClr val="tx2"/>
                </a:solidFill>
              </a:rPr>
              <a:t>direccion</a:t>
            </a:r>
            <a:r>
              <a:rPr lang="en-US" sz="1200" dirty="0">
                <a:solidFill>
                  <a:schemeClr val="tx2"/>
                </a:solidFill>
              </a:rPr>
              <a:t> L</a:t>
            </a:r>
          </a:p>
          <a:p>
            <a:pPr marL="171450" indent="-171450" algn="ctr">
              <a:buFontTx/>
              <a:buChar char="-"/>
            </a:pPr>
            <a:r>
              <a:rPr lang="en-US" sz="1200" dirty="0">
                <a:solidFill>
                  <a:schemeClr val="tx2"/>
                </a:solidFill>
              </a:rPr>
              <a:t>30 </a:t>
            </a:r>
            <a:r>
              <a:rPr lang="en-US" sz="1200" dirty="0" err="1">
                <a:solidFill>
                  <a:schemeClr val="tx2"/>
                </a:solidFill>
              </a:rPr>
              <a:t>columnas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  <a:r>
              <a:rPr lang="en-US" sz="1200" dirty="0" err="1">
                <a:solidFill>
                  <a:schemeClr val="tx2"/>
                </a:solidFill>
              </a:rPr>
              <a:t>en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  <a:r>
              <a:rPr lang="en-US" sz="1200" dirty="0" err="1">
                <a:solidFill>
                  <a:schemeClr val="tx2"/>
                </a:solidFill>
              </a:rPr>
              <a:t>direccion</a:t>
            </a:r>
            <a:r>
              <a:rPr lang="en-US" sz="1200" dirty="0">
                <a:solidFill>
                  <a:schemeClr val="tx2"/>
                </a:solidFill>
              </a:rPr>
              <a:t> W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29B382-76AC-D947-AF7C-00577045651C}"/>
              </a:ext>
            </a:extLst>
          </p:cNvPr>
          <p:cNvSpPr txBox="1"/>
          <p:nvPr/>
        </p:nvSpPr>
        <p:spPr>
          <a:xfrm>
            <a:off x="6952561" y="2657330"/>
            <a:ext cx="1931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4- </a:t>
            </a:r>
            <a:r>
              <a:rPr lang="en-US" sz="1200" dirty="0" err="1">
                <a:solidFill>
                  <a:schemeClr val="tx2"/>
                </a:solidFill>
              </a:rPr>
              <a:t>Restar</a:t>
            </a:r>
            <a:r>
              <a:rPr lang="en-US" sz="1200" dirty="0">
                <a:solidFill>
                  <a:schemeClr val="tx2"/>
                </a:solidFill>
              </a:rPr>
              <a:t> 0.02 a </a:t>
            </a:r>
            <a:r>
              <a:rPr lang="en-US" sz="1200" dirty="0" err="1">
                <a:solidFill>
                  <a:schemeClr val="tx2"/>
                </a:solidFill>
              </a:rPr>
              <a:t>todas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</a:rPr>
              <a:t>las </a:t>
            </a:r>
            <a:r>
              <a:rPr lang="en-US" sz="1200" dirty="0" err="1">
                <a:solidFill>
                  <a:schemeClr val="tx2"/>
                </a:solidFill>
              </a:rPr>
              <a:t>columnas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  <a:r>
              <a:rPr lang="en-US" sz="1200" dirty="0" err="1">
                <a:solidFill>
                  <a:schemeClr val="tx2"/>
                </a:solidFill>
              </a:rPr>
              <a:t>en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  <a:r>
              <a:rPr lang="en-US" sz="1200" dirty="0" err="1">
                <a:solidFill>
                  <a:schemeClr val="tx2"/>
                </a:solidFill>
              </a:rPr>
              <a:t>direccion</a:t>
            </a:r>
            <a:r>
              <a:rPr lang="en-US" sz="1200" dirty="0">
                <a:solidFill>
                  <a:schemeClr val="tx2"/>
                </a:solidFill>
              </a:rPr>
              <a:t> L 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</a:rPr>
              <a:t>Por el BC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157440-5735-1442-B10F-834E442ED69C}"/>
              </a:ext>
            </a:extLst>
          </p:cNvPr>
          <p:cNvSpPr txBox="1"/>
          <p:nvPr/>
        </p:nvSpPr>
        <p:spPr>
          <a:xfrm>
            <a:off x="7312464" y="2701062"/>
            <a:ext cx="1428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0125922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5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0635" y="207214"/>
            <a:ext cx="8093365" cy="7635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0B624D8-E139-2E43-9A58-60CCC90022DF}"/>
              </a:ext>
            </a:extLst>
          </p:cNvPr>
          <p:cNvGrpSpPr/>
          <p:nvPr/>
        </p:nvGrpSpPr>
        <p:grpSpPr>
          <a:xfrm>
            <a:off x="3249388" y="1121437"/>
            <a:ext cx="2465605" cy="843828"/>
            <a:chOff x="5108289" y="635894"/>
            <a:chExt cx="1975422" cy="177659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F5E53F5-F88F-3A4F-9340-C77BF68D2337}"/>
                </a:ext>
              </a:extLst>
            </p:cNvPr>
            <p:cNvGrpSpPr/>
            <p:nvPr/>
          </p:nvGrpSpPr>
          <p:grpSpPr>
            <a:xfrm>
              <a:off x="5108290" y="635894"/>
              <a:ext cx="1975420" cy="1776595"/>
              <a:chOff x="1178027" y="891150"/>
              <a:chExt cx="2087687" cy="1877563"/>
            </a:xfrm>
          </p:grpSpPr>
          <p:sp>
            <p:nvSpPr>
              <p:cNvPr id="39" name="Freeform 10">
                <a:extLst>
                  <a:ext uri="{FF2B5EF4-FFF2-40B4-BE49-F238E27FC236}">
                    <a16:creationId xmlns:a16="http://schemas.microsoft.com/office/drawing/2014/main" id="{95B43AE2-C105-8A44-A7CE-6FA8D6BCF5C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283089" y="786088"/>
                <a:ext cx="1877563" cy="2087687"/>
              </a:xfrm>
              <a:custGeom>
                <a:avLst/>
                <a:gdLst>
                  <a:gd name="T0" fmla="*/ 265 w 531"/>
                  <a:gd name="T1" fmla="*/ 0 h 592"/>
                  <a:gd name="T2" fmla="*/ 232 w 531"/>
                  <a:gd name="T3" fmla="*/ 9 h 592"/>
                  <a:gd name="T4" fmla="*/ 33 w 531"/>
                  <a:gd name="T5" fmla="*/ 124 h 592"/>
                  <a:gd name="T6" fmla="*/ 0 w 531"/>
                  <a:gd name="T7" fmla="*/ 181 h 592"/>
                  <a:gd name="T8" fmla="*/ 0 w 531"/>
                  <a:gd name="T9" fmla="*/ 411 h 592"/>
                  <a:gd name="T10" fmla="*/ 33 w 531"/>
                  <a:gd name="T11" fmla="*/ 469 h 592"/>
                  <a:gd name="T12" fmla="*/ 232 w 531"/>
                  <a:gd name="T13" fmla="*/ 584 h 592"/>
                  <a:gd name="T14" fmla="*/ 265 w 531"/>
                  <a:gd name="T15" fmla="*/ 592 h 592"/>
                  <a:gd name="T16" fmla="*/ 299 w 531"/>
                  <a:gd name="T17" fmla="*/ 584 h 592"/>
                  <a:gd name="T18" fmla="*/ 498 w 531"/>
                  <a:gd name="T19" fmla="*/ 469 h 592"/>
                  <a:gd name="T20" fmla="*/ 531 w 531"/>
                  <a:gd name="T21" fmla="*/ 411 h 592"/>
                  <a:gd name="T22" fmla="*/ 531 w 531"/>
                  <a:gd name="T23" fmla="*/ 181 h 592"/>
                  <a:gd name="T24" fmla="*/ 498 w 531"/>
                  <a:gd name="T25" fmla="*/ 124 h 592"/>
                  <a:gd name="T26" fmla="*/ 299 w 531"/>
                  <a:gd name="T27" fmla="*/ 9 h 592"/>
                  <a:gd name="T28" fmla="*/ 265 w 531"/>
                  <a:gd name="T29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31" h="592">
                    <a:moveTo>
                      <a:pt x="265" y="0"/>
                    </a:moveTo>
                    <a:cubicBezTo>
                      <a:pt x="254" y="0"/>
                      <a:pt x="242" y="3"/>
                      <a:pt x="232" y="9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13" y="136"/>
                      <a:pt x="0" y="158"/>
                      <a:pt x="0" y="181"/>
                    </a:cubicBezTo>
                    <a:cubicBezTo>
                      <a:pt x="0" y="411"/>
                      <a:pt x="0" y="411"/>
                      <a:pt x="0" y="411"/>
                    </a:cubicBezTo>
                    <a:cubicBezTo>
                      <a:pt x="0" y="435"/>
                      <a:pt x="13" y="457"/>
                      <a:pt x="33" y="469"/>
                    </a:cubicBezTo>
                    <a:cubicBezTo>
                      <a:pt x="232" y="584"/>
                      <a:pt x="232" y="584"/>
                      <a:pt x="232" y="584"/>
                    </a:cubicBezTo>
                    <a:cubicBezTo>
                      <a:pt x="242" y="589"/>
                      <a:pt x="254" y="592"/>
                      <a:pt x="265" y="592"/>
                    </a:cubicBezTo>
                    <a:cubicBezTo>
                      <a:pt x="277" y="592"/>
                      <a:pt x="288" y="589"/>
                      <a:pt x="299" y="584"/>
                    </a:cubicBezTo>
                    <a:cubicBezTo>
                      <a:pt x="498" y="469"/>
                      <a:pt x="498" y="469"/>
                      <a:pt x="498" y="469"/>
                    </a:cubicBezTo>
                    <a:cubicBezTo>
                      <a:pt x="518" y="457"/>
                      <a:pt x="531" y="435"/>
                      <a:pt x="531" y="411"/>
                    </a:cubicBezTo>
                    <a:cubicBezTo>
                      <a:pt x="531" y="181"/>
                      <a:pt x="531" y="181"/>
                      <a:pt x="531" y="181"/>
                    </a:cubicBezTo>
                    <a:cubicBezTo>
                      <a:pt x="531" y="158"/>
                      <a:pt x="518" y="136"/>
                      <a:pt x="498" y="124"/>
                    </a:cubicBezTo>
                    <a:cubicBezTo>
                      <a:pt x="299" y="9"/>
                      <a:pt x="299" y="9"/>
                      <a:pt x="299" y="9"/>
                    </a:cubicBezTo>
                    <a:cubicBezTo>
                      <a:pt x="288" y="3"/>
                      <a:pt x="277" y="0"/>
                      <a:pt x="26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0" name="Freeform 10">
                <a:extLst>
                  <a:ext uri="{FF2B5EF4-FFF2-40B4-BE49-F238E27FC236}">
                    <a16:creationId xmlns:a16="http://schemas.microsoft.com/office/drawing/2014/main" id="{378A7215-DDD2-4840-8734-5DE4FDA563E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402133" y="918455"/>
                <a:ext cx="1639474" cy="1822952"/>
              </a:xfrm>
              <a:custGeom>
                <a:avLst/>
                <a:gdLst>
                  <a:gd name="T0" fmla="*/ 265 w 531"/>
                  <a:gd name="T1" fmla="*/ 0 h 592"/>
                  <a:gd name="T2" fmla="*/ 232 w 531"/>
                  <a:gd name="T3" fmla="*/ 9 h 592"/>
                  <a:gd name="T4" fmla="*/ 33 w 531"/>
                  <a:gd name="T5" fmla="*/ 124 h 592"/>
                  <a:gd name="T6" fmla="*/ 0 w 531"/>
                  <a:gd name="T7" fmla="*/ 181 h 592"/>
                  <a:gd name="T8" fmla="*/ 0 w 531"/>
                  <a:gd name="T9" fmla="*/ 411 h 592"/>
                  <a:gd name="T10" fmla="*/ 33 w 531"/>
                  <a:gd name="T11" fmla="*/ 469 h 592"/>
                  <a:gd name="T12" fmla="*/ 232 w 531"/>
                  <a:gd name="T13" fmla="*/ 584 h 592"/>
                  <a:gd name="T14" fmla="*/ 265 w 531"/>
                  <a:gd name="T15" fmla="*/ 592 h 592"/>
                  <a:gd name="T16" fmla="*/ 299 w 531"/>
                  <a:gd name="T17" fmla="*/ 584 h 592"/>
                  <a:gd name="T18" fmla="*/ 498 w 531"/>
                  <a:gd name="T19" fmla="*/ 469 h 592"/>
                  <a:gd name="T20" fmla="*/ 531 w 531"/>
                  <a:gd name="T21" fmla="*/ 411 h 592"/>
                  <a:gd name="T22" fmla="*/ 531 w 531"/>
                  <a:gd name="T23" fmla="*/ 181 h 592"/>
                  <a:gd name="T24" fmla="*/ 498 w 531"/>
                  <a:gd name="T25" fmla="*/ 124 h 592"/>
                  <a:gd name="T26" fmla="*/ 299 w 531"/>
                  <a:gd name="T27" fmla="*/ 9 h 592"/>
                  <a:gd name="T28" fmla="*/ 265 w 531"/>
                  <a:gd name="T29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31" h="592">
                    <a:moveTo>
                      <a:pt x="265" y="0"/>
                    </a:moveTo>
                    <a:cubicBezTo>
                      <a:pt x="254" y="0"/>
                      <a:pt x="242" y="3"/>
                      <a:pt x="232" y="9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13" y="136"/>
                      <a:pt x="0" y="158"/>
                      <a:pt x="0" y="181"/>
                    </a:cubicBezTo>
                    <a:cubicBezTo>
                      <a:pt x="0" y="411"/>
                      <a:pt x="0" y="411"/>
                      <a:pt x="0" y="411"/>
                    </a:cubicBezTo>
                    <a:cubicBezTo>
                      <a:pt x="0" y="435"/>
                      <a:pt x="13" y="457"/>
                      <a:pt x="33" y="469"/>
                    </a:cubicBezTo>
                    <a:cubicBezTo>
                      <a:pt x="232" y="584"/>
                      <a:pt x="232" y="584"/>
                      <a:pt x="232" y="584"/>
                    </a:cubicBezTo>
                    <a:cubicBezTo>
                      <a:pt x="242" y="589"/>
                      <a:pt x="254" y="592"/>
                      <a:pt x="265" y="592"/>
                    </a:cubicBezTo>
                    <a:cubicBezTo>
                      <a:pt x="277" y="592"/>
                      <a:pt x="288" y="589"/>
                      <a:pt x="299" y="584"/>
                    </a:cubicBezTo>
                    <a:cubicBezTo>
                      <a:pt x="498" y="469"/>
                      <a:pt x="498" y="469"/>
                      <a:pt x="498" y="469"/>
                    </a:cubicBezTo>
                    <a:cubicBezTo>
                      <a:pt x="518" y="457"/>
                      <a:pt x="531" y="435"/>
                      <a:pt x="531" y="411"/>
                    </a:cubicBezTo>
                    <a:cubicBezTo>
                      <a:pt x="531" y="181"/>
                      <a:pt x="531" y="181"/>
                      <a:pt x="531" y="181"/>
                    </a:cubicBezTo>
                    <a:cubicBezTo>
                      <a:pt x="531" y="158"/>
                      <a:pt x="518" y="136"/>
                      <a:pt x="498" y="124"/>
                    </a:cubicBezTo>
                    <a:cubicBezTo>
                      <a:pt x="299" y="9"/>
                      <a:pt x="299" y="9"/>
                      <a:pt x="299" y="9"/>
                    </a:cubicBezTo>
                    <a:cubicBezTo>
                      <a:pt x="288" y="3"/>
                      <a:pt x="277" y="0"/>
                      <a:pt x="265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BEDC4E-5163-EF41-9F5B-9B225DBF4A2F}"/>
                </a:ext>
              </a:extLst>
            </p:cNvPr>
            <p:cNvSpPr txBox="1"/>
            <p:nvPr/>
          </p:nvSpPr>
          <p:spPr>
            <a:xfrm>
              <a:off x="5108289" y="1017923"/>
              <a:ext cx="1975422" cy="1006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2400" spc="23" dirty="0">
                  <a:latin typeface="+mj-lt"/>
                </a:rPr>
                <a:t>Preprocessing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3658C34-A717-7148-8813-A1339753FBA5}"/>
              </a:ext>
            </a:extLst>
          </p:cNvPr>
          <p:cNvCxnSpPr>
            <a:cxnSpLocks/>
          </p:cNvCxnSpPr>
          <p:nvPr/>
        </p:nvCxnSpPr>
        <p:spPr>
          <a:xfrm>
            <a:off x="922696" y="2126062"/>
            <a:ext cx="7313107" cy="728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3A691C2-C7C3-DA43-9DD4-88127EA9D697}"/>
              </a:ext>
            </a:extLst>
          </p:cNvPr>
          <p:cNvGrpSpPr/>
          <p:nvPr/>
        </p:nvGrpSpPr>
        <p:grpSpPr>
          <a:xfrm>
            <a:off x="1458203" y="2154218"/>
            <a:ext cx="2257465" cy="966371"/>
            <a:chOff x="545016" y="2923260"/>
            <a:chExt cx="1904684" cy="1288493"/>
          </a:xfrm>
        </p:grpSpPr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356F692B-A716-D74F-8FAF-310BF4D098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4011" y="3227393"/>
              <a:ext cx="782751" cy="1185969"/>
            </a:xfrm>
            <a:custGeom>
              <a:avLst/>
              <a:gdLst>
                <a:gd name="T0" fmla="*/ 265 w 531"/>
                <a:gd name="T1" fmla="*/ 0 h 592"/>
                <a:gd name="T2" fmla="*/ 232 w 531"/>
                <a:gd name="T3" fmla="*/ 9 h 592"/>
                <a:gd name="T4" fmla="*/ 33 w 531"/>
                <a:gd name="T5" fmla="*/ 124 h 592"/>
                <a:gd name="T6" fmla="*/ 0 w 531"/>
                <a:gd name="T7" fmla="*/ 181 h 592"/>
                <a:gd name="T8" fmla="*/ 0 w 531"/>
                <a:gd name="T9" fmla="*/ 411 h 592"/>
                <a:gd name="T10" fmla="*/ 33 w 531"/>
                <a:gd name="T11" fmla="*/ 469 h 592"/>
                <a:gd name="T12" fmla="*/ 232 w 531"/>
                <a:gd name="T13" fmla="*/ 584 h 592"/>
                <a:gd name="T14" fmla="*/ 265 w 531"/>
                <a:gd name="T15" fmla="*/ 592 h 592"/>
                <a:gd name="T16" fmla="*/ 299 w 531"/>
                <a:gd name="T17" fmla="*/ 584 h 592"/>
                <a:gd name="T18" fmla="*/ 498 w 531"/>
                <a:gd name="T19" fmla="*/ 469 h 592"/>
                <a:gd name="T20" fmla="*/ 531 w 531"/>
                <a:gd name="T21" fmla="*/ 411 h 592"/>
                <a:gd name="T22" fmla="*/ 531 w 531"/>
                <a:gd name="T23" fmla="*/ 181 h 592"/>
                <a:gd name="T24" fmla="*/ 498 w 531"/>
                <a:gd name="T25" fmla="*/ 124 h 592"/>
                <a:gd name="T26" fmla="*/ 299 w 531"/>
                <a:gd name="T27" fmla="*/ 9 h 592"/>
                <a:gd name="T28" fmla="*/ 265 w 531"/>
                <a:gd name="T29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1" h="592">
                  <a:moveTo>
                    <a:pt x="265" y="0"/>
                  </a:moveTo>
                  <a:cubicBezTo>
                    <a:pt x="254" y="0"/>
                    <a:pt x="242" y="3"/>
                    <a:pt x="232" y="9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13" y="136"/>
                    <a:pt x="0" y="158"/>
                    <a:pt x="0" y="181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35"/>
                    <a:pt x="13" y="457"/>
                    <a:pt x="33" y="469"/>
                  </a:cubicBezTo>
                  <a:cubicBezTo>
                    <a:pt x="232" y="584"/>
                    <a:pt x="232" y="584"/>
                    <a:pt x="232" y="584"/>
                  </a:cubicBezTo>
                  <a:cubicBezTo>
                    <a:pt x="242" y="589"/>
                    <a:pt x="254" y="592"/>
                    <a:pt x="265" y="592"/>
                  </a:cubicBezTo>
                  <a:cubicBezTo>
                    <a:pt x="277" y="592"/>
                    <a:pt x="288" y="589"/>
                    <a:pt x="299" y="584"/>
                  </a:cubicBezTo>
                  <a:cubicBezTo>
                    <a:pt x="498" y="469"/>
                    <a:pt x="498" y="469"/>
                    <a:pt x="498" y="469"/>
                  </a:cubicBezTo>
                  <a:cubicBezTo>
                    <a:pt x="518" y="457"/>
                    <a:pt x="531" y="435"/>
                    <a:pt x="531" y="411"/>
                  </a:cubicBezTo>
                  <a:cubicBezTo>
                    <a:pt x="531" y="181"/>
                    <a:pt x="531" y="181"/>
                    <a:pt x="531" y="181"/>
                  </a:cubicBezTo>
                  <a:cubicBezTo>
                    <a:pt x="531" y="158"/>
                    <a:pt x="518" y="136"/>
                    <a:pt x="498" y="124"/>
                  </a:cubicBezTo>
                  <a:cubicBezTo>
                    <a:pt x="299" y="9"/>
                    <a:pt x="299" y="9"/>
                    <a:pt x="299" y="9"/>
                  </a:cubicBezTo>
                  <a:cubicBezTo>
                    <a:pt x="288" y="3"/>
                    <a:pt x="277" y="0"/>
                    <a:pt x="265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F059EE-6B90-5B42-BBA3-D7D3FA290461}"/>
                </a:ext>
              </a:extLst>
            </p:cNvPr>
            <p:cNvSpPr txBox="1"/>
            <p:nvPr/>
          </p:nvSpPr>
          <p:spPr>
            <a:xfrm>
              <a:off x="545016" y="3590871"/>
              <a:ext cx="1904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+mj-lt"/>
                </a:rPr>
                <a:t>1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73D6D35-6FE5-7847-B97D-47F25B39D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470" y="2923260"/>
              <a:ext cx="0" cy="50574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reeform 10">
            <a:extLst>
              <a:ext uri="{FF2B5EF4-FFF2-40B4-BE49-F238E27FC236}">
                <a16:creationId xmlns:a16="http://schemas.microsoft.com/office/drawing/2014/main" id="{95E00FA7-AB8E-1142-9D29-C1D7DB383B90}"/>
              </a:ext>
            </a:extLst>
          </p:cNvPr>
          <p:cNvSpPr>
            <a:spLocks/>
          </p:cNvSpPr>
          <p:nvPr/>
        </p:nvSpPr>
        <p:spPr bwMode="auto">
          <a:xfrm rot="5400000">
            <a:off x="5958389" y="2079173"/>
            <a:ext cx="583291" cy="1428506"/>
          </a:xfrm>
          <a:custGeom>
            <a:avLst/>
            <a:gdLst>
              <a:gd name="T0" fmla="*/ 265 w 531"/>
              <a:gd name="T1" fmla="*/ 0 h 592"/>
              <a:gd name="T2" fmla="*/ 232 w 531"/>
              <a:gd name="T3" fmla="*/ 9 h 592"/>
              <a:gd name="T4" fmla="*/ 33 w 531"/>
              <a:gd name="T5" fmla="*/ 124 h 592"/>
              <a:gd name="T6" fmla="*/ 0 w 531"/>
              <a:gd name="T7" fmla="*/ 181 h 592"/>
              <a:gd name="T8" fmla="*/ 0 w 531"/>
              <a:gd name="T9" fmla="*/ 411 h 592"/>
              <a:gd name="T10" fmla="*/ 33 w 531"/>
              <a:gd name="T11" fmla="*/ 469 h 592"/>
              <a:gd name="T12" fmla="*/ 232 w 531"/>
              <a:gd name="T13" fmla="*/ 584 h 592"/>
              <a:gd name="T14" fmla="*/ 265 w 531"/>
              <a:gd name="T15" fmla="*/ 592 h 592"/>
              <a:gd name="T16" fmla="*/ 299 w 531"/>
              <a:gd name="T17" fmla="*/ 584 h 592"/>
              <a:gd name="T18" fmla="*/ 498 w 531"/>
              <a:gd name="T19" fmla="*/ 469 h 592"/>
              <a:gd name="T20" fmla="*/ 531 w 531"/>
              <a:gd name="T21" fmla="*/ 411 h 592"/>
              <a:gd name="T22" fmla="*/ 531 w 531"/>
              <a:gd name="T23" fmla="*/ 181 h 592"/>
              <a:gd name="T24" fmla="*/ 498 w 531"/>
              <a:gd name="T25" fmla="*/ 124 h 592"/>
              <a:gd name="T26" fmla="*/ 299 w 531"/>
              <a:gd name="T27" fmla="*/ 9 h 592"/>
              <a:gd name="T28" fmla="*/ 265 w 531"/>
              <a:gd name="T29" fmla="*/ 0 h 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31" h="592">
                <a:moveTo>
                  <a:pt x="265" y="0"/>
                </a:moveTo>
                <a:cubicBezTo>
                  <a:pt x="254" y="0"/>
                  <a:pt x="242" y="3"/>
                  <a:pt x="232" y="9"/>
                </a:cubicBezTo>
                <a:cubicBezTo>
                  <a:pt x="33" y="124"/>
                  <a:pt x="33" y="124"/>
                  <a:pt x="33" y="124"/>
                </a:cubicBezTo>
                <a:cubicBezTo>
                  <a:pt x="13" y="136"/>
                  <a:pt x="0" y="158"/>
                  <a:pt x="0" y="181"/>
                </a:cubicBezTo>
                <a:cubicBezTo>
                  <a:pt x="0" y="411"/>
                  <a:pt x="0" y="411"/>
                  <a:pt x="0" y="411"/>
                </a:cubicBezTo>
                <a:cubicBezTo>
                  <a:pt x="0" y="435"/>
                  <a:pt x="13" y="457"/>
                  <a:pt x="33" y="469"/>
                </a:cubicBezTo>
                <a:cubicBezTo>
                  <a:pt x="232" y="584"/>
                  <a:pt x="232" y="584"/>
                  <a:pt x="232" y="584"/>
                </a:cubicBezTo>
                <a:cubicBezTo>
                  <a:pt x="242" y="589"/>
                  <a:pt x="254" y="592"/>
                  <a:pt x="265" y="592"/>
                </a:cubicBezTo>
                <a:cubicBezTo>
                  <a:pt x="277" y="592"/>
                  <a:pt x="288" y="589"/>
                  <a:pt x="299" y="584"/>
                </a:cubicBezTo>
                <a:cubicBezTo>
                  <a:pt x="498" y="469"/>
                  <a:pt x="498" y="469"/>
                  <a:pt x="498" y="469"/>
                </a:cubicBezTo>
                <a:cubicBezTo>
                  <a:pt x="518" y="457"/>
                  <a:pt x="531" y="435"/>
                  <a:pt x="531" y="411"/>
                </a:cubicBezTo>
                <a:cubicBezTo>
                  <a:pt x="531" y="181"/>
                  <a:pt x="531" y="181"/>
                  <a:pt x="531" y="181"/>
                </a:cubicBezTo>
                <a:cubicBezTo>
                  <a:pt x="531" y="158"/>
                  <a:pt x="518" y="136"/>
                  <a:pt x="498" y="124"/>
                </a:cubicBezTo>
                <a:cubicBezTo>
                  <a:pt x="299" y="9"/>
                  <a:pt x="299" y="9"/>
                  <a:pt x="299" y="9"/>
                </a:cubicBezTo>
                <a:cubicBezTo>
                  <a:pt x="288" y="3"/>
                  <a:pt x="277" y="0"/>
                  <a:pt x="265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F2ADBA-1B66-6F4D-A0B3-47BB414F1DD3}"/>
              </a:ext>
            </a:extLst>
          </p:cNvPr>
          <p:cNvSpPr txBox="1"/>
          <p:nvPr/>
        </p:nvSpPr>
        <p:spPr>
          <a:xfrm>
            <a:off x="5589425" y="2649939"/>
            <a:ext cx="1428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C2F1E0-16ED-EA4A-A20D-A76A46A9031B}"/>
              </a:ext>
            </a:extLst>
          </p:cNvPr>
          <p:cNvCxnSpPr>
            <a:cxnSpLocks/>
          </p:cNvCxnSpPr>
          <p:nvPr/>
        </p:nvCxnSpPr>
        <p:spPr>
          <a:xfrm flipV="1">
            <a:off x="6272916" y="2126062"/>
            <a:ext cx="0" cy="37930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84C83C0-7FD9-B642-96F8-4B3BBDC00721}"/>
              </a:ext>
            </a:extLst>
          </p:cNvPr>
          <p:cNvSpPr txBox="1"/>
          <p:nvPr/>
        </p:nvSpPr>
        <p:spPr>
          <a:xfrm>
            <a:off x="1458203" y="3302508"/>
            <a:ext cx="2333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Train Test Split con test size=0.1,</a:t>
            </a:r>
          </a:p>
          <a:p>
            <a:r>
              <a:rPr lang="en-GB" sz="1600" dirty="0"/>
              <a:t>Random state=42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E72F19-FFB1-FD44-8646-8DB5B515128F}"/>
              </a:ext>
            </a:extLst>
          </p:cNvPr>
          <p:cNvSpPr txBox="1"/>
          <p:nvPr/>
        </p:nvSpPr>
        <p:spPr>
          <a:xfrm>
            <a:off x="4975744" y="3434530"/>
            <a:ext cx="2594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 </a:t>
            </a:r>
            <a:r>
              <a:rPr lang="en-US" sz="1600" dirty="0" err="1"/>
              <a:t>Usamos</a:t>
            </a:r>
            <a:r>
              <a:rPr lang="en-US" sz="1600" dirty="0"/>
              <a:t> una function </a:t>
            </a:r>
            <a:r>
              <a:rPr lang="en-US" sz="1600" b="1" dirty="0"/>
              <a:t>Scaler </a:t>
            </a:r>
            <a:r>
              <a:rPr lang="en-US" sz="1600" dirty="0"/>
              <a:t>tanto para las  </a:t>
            </a:r>
            <a:r>
              <a:rPr lang="en-US" sz="1600" b="1" i="1" dirty="0"/>
              <a:t>x</a:t>
            </a:r>
            <a:r>
              <a:rPr lang="en-US" sz="1600" dirty="0"/>
              <a:t>  </a:t>
            </a:r>
            <a:r>
              <a:rPr lang="en-US" sz="1600" dirty="0" err="1"/>
              <a:t>como</a:t>
            </a:r>
            <a:r>
              <a:rPr lang="en-US" sz="1600" dirty="0"/>
              <a:t> para las </a:t>
            </a:r>
            <a:r>
              <a:rPr lang="en-US" sz="1600" b="1" i="1" dirty="0">
                <a:solidFill>
                  <a:schemeClr val="tx2"/>
                </a:solidFill>
              </a:rPr>
              <a:t>y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627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Capas</a:t>
            </a:r>
            <a:r>
              <a:rPr lang="en-US" dirty="0"/>
              <a:t> y </a:t>
            </a:r>
            <a:r>
              <a:rPr lang="en-US" dirty="0" err="1"/>
              <a:t>demas</a:t>
            </a:r>
            <a:r>
              <a:rPr lang="en-US" dirty="0"/>
              <a:t> </a:t>
            </a:r>
            <a:r>
              <a:rPr lang="en-US" dirty="0" err="1"/>
              <a:t>parametros</a:t>
            </a:r>
            <a:r>
              <a:rPr lang="en-US" dirty="0"/>
              <a:t> de Red Neuronal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0FC13C-F92D-4247-AAAC-39A6D338135B}"/>
              </a:ext>
            </a:extLst>
          </p:cNvPr>
          <p:cNvSpPr txBox="1"/>
          <p:nvPr/>
        </p:nvSpPr>
        <p:spPr>
          <a:xfrm>
            <a:off x="106327" y="1743258"/>
            <a:ext cx="877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Al principio solo teniamos en cuenta el learning rate y no acababa de darnos los resultados que queriamos </a:t>
            </a:r>
            <a:r>
              <a:rPr lang="en-ES" dirty="0">
                <a:sym typeface="Wingdings" pitchFamily="2" charset="2"/>
              </a:rPr>
              <a:t> por eso introducimos un decay rate</a:t>
            </a:r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26DCB6-F799-D041-86CE-D76C5980674E}"/>
              </a:ext>
            </a:extLst>
          </p:cNvPr>
          <p:cNvSpPr txBox="1"/>
          <p:nvPr/>
        </p:nvSpPr>
        <p:spPr>
          <a:xfrm>
            <a:off x="106327" y="2541075"/>
            <a:ext cx="7801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Despues comprobamos que es mejor meter capas con muchas neuronas (&gt;1024) </a:t>
            </a:r>
          </a:p>
          <a:p>
            <a:r>
              <a:rPr lang="en-ES" dirty="0"/>
              <a:t>en las primeras capas </a:t>
            </a:r>
            <a:r>
              <a:rPr lang="en-GB" dirty="0"/>
              <a:t>e</a:t>
            </a:r>
            <a:r>
              <a:rPr lang="en-ES" dirty="0"/>
              <a:t> ir bajando hasta 512 capas o algo similar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D93327-DCEE-914A-A51D-D9D5AE69F04D}"/>
              </a:ext>
            </a:extLst>
          </p:cNvPr>
          <p:cNvSpPr txBox="1"/>
          <p:nvPr/>
        </p:nvSpPr>
        <p:spPr>
          <a:xfrm>
            <a:off x="191387" y="3385497"/>
            <a:ext cx="868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Tambien nos ha sido de ayuda introducir capas de Dropout (aunque no mas de 0.1) para reducir el overfitting y que los resultados de nuestro validation set sean mejores</a:t>
            </a:r>
          </a:p>
          <a:p>
            <a:endParaRPr lang="en-ES" dirty="0"/>
          </a:p>
          <a:p>
            <a:r>
              <a:rPr lang="en-ES" dirty="0"/>
              <a:t>Ademas </a:t>
            </a:r>
            <a:r>
              <a:rPr lang="es-ES" dirty="0"/>
              <a:t>se </a:t>
            </a:r>
            <a:r>
              <a:rPr lang="es-ES" dirty="0" err="1"/>
              <a:t>corrigio</a:t>
            </a:r>
            <a:r>
              <a:rPr lang="es-ES" dirty="0"/>
              <a:t> el script de forma que si </a:t>
            </a:r>
            <a:r>
              <a:rPr lang="en-GB" dirty="0"/>
              <a:t>el </a:t>
            </a:r>
            <a:r>
              <a:rPr lang="en-GB" dirty="0" err="1"/>
              <a:t>defecto</a:t>
            </a:r>
            <a:r>
              <a:rPr lang="en-GB" dirty="0"/>
              <a:t> se sale del </a:t>
            </a:r>
            <a:r>
              <a:rPr lang="en-GB" dirty="0" err="1"/>
              <a:t>laminado</a:t>
            </a:r>
            <a:r>
              <a:rPr lang="en-GB" dirty="0"/>
              <a:t>, </a:t>
            </a:r>
            <a:r>
              <a:rPr lang="en-GB" dirty="0" err="1"/>
              <a:t>corrige</a:t>
            </a:r>
            <a:r>
              <a:rPr lang="en-GB" dirty="0"/>
              <a:t> el </a:t>
            </a:r>
            <a:r>
              <a:rPr lang="en-GB" dirty="0" err="1"/>
              <a:t>tamaño</a:t>
            </a:r>
            <a:r>
              <a:rPr lang="en-GB" dirty="0"/>
              <a:t> del </a:t>
            </a:r>
            <a:r>
              <a:rPr lang="en-GB" dirty="0" err="1"/>
              <a:t>defecto</a:t>
            </a:r>
            <a:r>
              <a:rPr lang="en-GB" dirty="0"/>
              <a:t> al area que </a:t>
            </a:r>
            <a:r>
              <a:rPr lang="en-GB" dirty="0" err="1"/>
              <a:t>cae</a:t>
            </a:r>
            <a:r>
              <a:rPr lang="en-GB" dirty="0"/>
              <a:t> dentro del </a:t>
            </a:r>
            <a:r>
              <a:rPr lang="en-GB" dirty="0" err="1"/>
              <a:t>laminado</a:t>
            </a:r>
            <a:r>
              <a:rPr lang="en-GB" dirty="0"/>
              <a:t>.</a:t>
            </a:r>
            <a:br>
              <a:rPr lang="en-GB" dirty="0"/>
            </a:br>
            <a:endParaRPr lang="en-E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DC48B-C16D-1B41-8310-0C2B4FDDAFA1}"/>
              </a:ext>
            </a:extLst>
          </p:cNvPr>
          <p:cNvSpPr txBox="1"/>
          <p:nvPr/>
        </p:nvSpPr>
        <p:spPr>
          <a:xfrm>
            <a:off x="106327" y="1184114"/>
            <a:ext cx="7783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Elegimos el Mean Squared Error para que nos indique nuestro </a:t>
            </a:r>
            <a:r>
              <a:rPr lang="en-ES" b="1" dirty="0"/>
              <a:t>loss </a:t>
            </a:r>
          </a:p>
        </p:txBody>
      </p:sp>
    </p:spTree>
    <p:extLst>
      <p:ext uri="{BB962C8B-B14F-4D97-AF65-F5344CB8AC3E}">
        <p14:creationId xmlns:p14="http://schemas.microsoft.com/office/powerpoint/2010/main" val="4265552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Mejor</a:t>
            </a:r>
            <a:r>
              <a:rPr lang="en-US" dirty="0"/>
              <a:t> </a:t>
            </a:r>
            <a:r>
              <a:rPr lang="en-US" dirty="0" err="1"/>
              <a:t>Modelo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FD3E7-E9BE-E242-BC23-CA66BEEE81A4}"/>
              </a:ext>
            </a:extLst>
          </p:cNvPr>
          <p:cNvSpPr txBox="1"/>
          <p:nvPr/>
        </p:nvSpPr>
        <p:spPr>
          <a:xfrm>
            <a:off x="111735" y="1291198"/>
            <a:ext cx="694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El mejor modelo obtenido tiene la siguiente estructura: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FD55228-56FA-FA4A-8633-320D763535A2}"/>
              </a:ext>
            </a:extLst>
          </p:cNvPr>
          <p:cNvSpPr/>
          <p:nvPr/>
        </p:nvSpPr>
        <p:spPr>
          <a:xfrm>
            <a:off x="2562447" y="1678030"/>
            <a:ext cx="3859617" cy="59623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0FB3A81-7FDC-3549-B090-983146E109AF}"/>
              </a:ext>
            </a:extLst>
          </p:cNvPr>
          <p:cNvSpPr/>
          <p:nvPr/>
        </p:nvSpPr>
        <p:spPr>
          <a:xfrm>
            <a:off x="3009013" y="2364923"/>
            <a:ext cx="2817627" cy="570394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4DB59E-FA41-8F4D-8D40-169370506285}"/>
              </a:ext>
            </a:extLst>
          </p:cNvPr>
          <p:cNvSpPr txBox="1"/>
          <p:nvPr/>
        </p:nvSpPr>
        <p:spPr>
          <a:xfrm>
            <a:off x="3664973" y="2465454"/>
            <a:ext cx="182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Dropout = 0.1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6AE2C-0F73-7D45-9605-4D5B0D83F566}"/>
              </a:ext>
            </a:extLst>
          </p:cNvPr>
          <p:cNvSpPr txBox="1"/>
          <p:nvPr/>
        </p:nvSpPr>
        <p:spPr>
          <a:xfrm>
            <a:off x="2817627" y="1770529"/>
            <a:ext cx="350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First Dense Layer with 1000 layers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7D127D6-6A36-6240-9263-34122812FFAE}"/>
              </a:ext>
            </a:extLst>
          </p:cNvPr>
          <p:cNvSpPr/>
          <p:nvPr/>
        </p:nvSpPr>
        <p:spPr>
          <a:xfrm>
            <a:off x="2573080" y="3025979"/>
            <a:ext cx="3859617" cy="59623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A1C33-FDBA-5447-955F-4E2316D7822C}"/>
              </a:ext>
            </a:extLst>
          </p:cNvPr>
          <p:cNvSpPr txBox="1"/>
          <p:nvPr/>
        </p:nvSpPr>
        <p:spPr>
          <a:xfrm>
            <a:off x="2679405" y="3139428"/>
            <a:ext cx="3646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Second Dense Layer with 1000 layers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441034-807F-4B4A-A2AB-5017C80F1F61}"/>
              </a:ext>
            </a:extLst>
          </p:cNvPr>
          <p:cNvSpPr/>
          <p:nvPr/>
        </p:nvSpPr>
        <p:spPr>
          <a:xfrm>
            <a:off x="3083441" y="3687035"/>
            <a:ext cx="2817627" cy="570394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9C9494-5887-CA4F-9527-B1D3EE5E7B55}"/>
              </a:ext>
            </a:extLst>
          </p:cNvPr>
          <p:cNvSpPr txBox="1"/>
          <p:nvPr/>
        </p:nvSpPr>
        <p:spPr>
          <a:xfrm>
            <a:off x="3657600" y="3787566"/>
            <a:ext cx="182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Dropout = 0.1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C88DD7C-0243-E045-80C0-446FC3B1DBC3}"/>
              </a:ext>
            </a:extLst>
          </p:cNvPr>
          <p:cNvSpPr/>
          <p:nvPr/>
        </p:nvSpPr>
        <p:spPr>
          <a:xfrm>
            <a:off x="2562445" y="4318147"/>
            <a:ext cx="3859617" cy="59623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E5ADAA-DF08-4643-8E37-E6F9B65013A3}"/>
              </a:ext>
            </a:extLst>
          </p:cNvPr>
          <p:cNvSpPr txBox="1"/>
          <p:nvPr/>
        </p:nvSpPr>
        <p:spPr>
          <a:xfrm>
            <a:off x="2748515" y="4431596"/>
            <a:ext cx="3646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Third Dense Layer with 1000 layers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66543291-350E-EA47-9766-35E44B8BD776}"/>
              </a:ext>
            </a:extLst>
          </p:cNvPr>
          <p:cNvSpPr/>
          <p:nvPr/>
        </p:nvSpPr>
        <p:spPr>
          <a:xfrm flipH="1">
            <a:off x="6772749" y="2028323"/>
            <a:ext cx="329609" cy="87959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084193F4-F91F-D345-9A32-B0F0CB3B4DA1}"/>
              </a:ext>
            </a:extLst>
          </p:cNvPr>
          <p:cNvSpPr/>
          <p:nvPr/>
        </p:nvSpPr>
        <p:spPr>
          <a:xfrm flipH="1">
            <a:off x="1904858" y="2131954"/>
            <a:ext cx="329609" cy="87959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118850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9017" y="213506"/>
            <a:ext cx="8093365" cy="763525"/>
          </a:xfrm>
        </p:spPr>
        <p:txBody>
          <a:bodyPr>
            <a:normAutofit/>
          </a:bodyPr>
          <a:lstStyle/>
          <a:p>
            <a:r>
              <a:rPr lang="en-US" dirty="0" err="1"/>
              <a:t>Parametros</a:t>
            </a:r>
            <a:r>
              <a:rPr lang="en-US" dirty="0"/>
              <a:t> del </a:t>
            </a:r>
            <a:r>
              <a:rPr lang="en-US" dirty="0" err="1"/>
              <a:t>mejor</a:t>
            </a:r>
            <a:r>
              <a:rPr lang="en-US" dirty="0"/>
              <a:t> </a:t>
            </a:r>
            <a:r>
              <a:rPr lang="en-US" dirty="0" err="1"/>
              <a:t>modelo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756316C-0B26-8047-9E2B-F0C872260129}"/>
              </a:ext>
            </a:extLst>
          </p:cNvPr>
          <p:cNvSpPr/>
          <p:nvPr/>
        </p:nvSpPr>
        <p:spPr>
          <a:xfrm>
            <a:off x="148856" y="1201479"/>
            <a:ext cx="8856921" cy="383835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5B0A68-9071-5A4E-8548-A6B884C7A724}"/>
              </a:ext>
            </a:extLst>
          </p:cNvPr>
          <p:cNvSpPr txBox="1"/>
          <p:nvPr/>
        </p:nvSpPr>
        <p:spPr>
          <a:xfrm>
            <a:off x="808074" y="1637414"/>
            <a:ext cx="2902689" cy="280076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33333"/>
                </a:solidFill>
              </a:rPr>
              <a:t>E</a:t>
            </a:r>
            <a:r>
              <a:rPr lang="en-GB" sz="2000" b="0" i="0" u="none" strike="noStrike" dirty="0">
                <a:solidFill>
                  <a:srgbClr val="333333"/>
                </a:solidFill>
                <a:effectLst/>
              </a:rPr>
              <a:t>pochs : </a:t>
            </a:r>
            <a:r>
              <a:rPr lang="en-GB" sz="2000" dirty="0">
                <a:solidFill>
                  <a:srgbClr val="333333"/>
                </a:solidFill>
              </a:rPr>
              <a:t>500</a:t>
            </a:r>
          </a:p>
          <a:p>
            <a:endParaRPr lang="en-GB" sz="2000" dirty="0">
              <a:solidFill>
                <a:srgbClr val="33333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333333"/>
                </a:solidFill>
                <a:effectLst/>
              </a:rPr>
              <a:t>Batch</a:t>
            </a:r>
            <a:r>
              <a:rPr lang="en-GB" sz="2000" dirty="0">
                <a:solidFill>
                  <a:srgbClr val="333333"/>
                </a:solidFill>
              </a:rPr>
              <a:t> </a:t>
            </a:r>
            <a:r>
              <a:rPr lang="en-GB" sz="2000" b="0" i="0" u="none" strike="noStrike" dirty="0">
                <a:solidFill>
                  <a:srgbClr val="333333"/>
                </a:solidFill>
                <a:effectLst/>
              </a:rPr>
              <a:t>size : 50</a:t>
            </a:r>
          </a:p>
          <a:p>
            <a:endParaRPr lang="en-GB" sz="2000" b="0" i="0" u="none" strike="noStrike" dirty="0">
              <a:solidFill>
                <a:srgbClr val="333333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33333"/>
                </a:solidFill>
              </a:rPr>
              <a:t>L</a:t>
            </a:r>
            <a:r>
              <a:rPr lang="en-GB" sz="2000" b="0" i="0" u="none" strike="noStrike" dirty="0">
                <a:solidFill>
                  <a:srgbClr val="333333"/>
                </a:solidFill>
                <a:effectLst/>
              </a:rPr>
              <a:t>earning rate : 0.0001</a:t>
            </a:r>
          </a:p>
          <a:p>
            <a:endParaRPr lang="en-GB" sz="2000" dirty="0">
              <a:solidFill>
                <a:srgbClr val="33333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333333"/>
                </a:solidFill>
                <a:effectLst/>
              </a:rPr>
              <a:t>Decay</a:t>
            </a:r>
            <a:r>
              <a:rPr lang="en-GB" sz="2000" dirty="0">
                <a:solidFill>
                  <a:srgbClr val="333333"/>
                </a:solidFill>
              </a:rPr>
              <a:t> </a:t>
            </a:r>
            <a:r>
              <a:rPr lang="en-GB" sz="2000" b="0" i="0" u="none" strike="noStrike" dirty="0">
                <a:solidFill>
                  <a:srgbClr val="333333"/>
                </a:solidFill>
                <a:effectLst/>
              </a:rPr>
              <a:t>rate : 1E-6</a:t>
            </a:r>
            <a:r>
              <a:rPr lang="en-GB" sz="2000" dirty="0">
                <a:solidFill>
                  <a:srgbClr val="333333"/>
                </a:solidFill>
              </a:rPr>
              <a:t>   </a:t>
            </a:r>
          </a:p>
          <a:p>
            <a:endParaRPr lang="en-GB" dirty="0">
              <a:solidFill>
                <a:srgbClr val="333333"/>
              </a:solidFill>
            </a:endParaRPr>
          </a:p>
          <a:p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D2B043-5F3F-BB44-9313-01BF6B501617}"/>
              </a:ext>
            </a:extLst>
          </p:cNvPr>
          <p:cNvSpPr txBox="1"/>
          <p:nvPr/>
        </p:nvSpPr>
        <p:spPr>
          <a:xfrm>
            <a:off x="4274288" y="1637414"/>
            <a:ext cx="472085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33333"/>
                </a:solidFill>
              </a:rPr>
              <a:t>DropOut :0 .1</a:t>
            </a:r>
          </a:p>
          <a:p>
            <a:endParaRPr lang="en-GB" sz="2000" dirty="0">
              <a:solidFill>
                <a:srgbClr val="33333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33333"/>
                </a:solidFill>
              </a:rPr>
              <a:t>Validation split: 0.1</a:t>
            </a:r>
          </a:p>
          <a:p>
            <a:endParaRPr lang="en-GB" sz="2000" dirty="0">
              <a:solidFill>
                <a:srgbClr val="33333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33333"/>
                </a:solidFill>
              </a:rPr>
              <a:t> Test split : 0.1</a:t>
            </a:r>
          </a:p>
          <a:p>
            <a:r>
              <a:rPr lang="en-GB" dirty="0">
                <a:solidFill>
                  <a:srgbClr val="333333"/>
                </a:solidFill>
              </a:rPr>
              <a:t>                         </a:t>
            </a:r>
          </a:p>
          <a:p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647584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Introduccion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Modelado</a:t>
            </a:r>
            <a:r>
              <a:rPr lang="en-US" dirty="0"/>
              <a:t> del </a:t>
            </a:r>
            <a:r>
              <a:rPr lang="en-US" dirty="0" err="1"/>
              <a:t>Problema</a:t>
            </a:r>
            <a:r>
              <a:rPr lang="en-US" dirty="0"/>
              <a:t> con Abaqus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Entrenamiento</a:t>
            </a:r>
            <a:r>
              <a:rPr lang="en-US" dirty="0"/>
              <a:t> de Red Neuronal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Resultados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0635" y="207214"/>
            <a:ext cx="8093365" cy="763525"/>
          </a:xfrm>
        </p:spPr>
        <p:txBody>
          <a:bodyPr>
            <a:normAutofit/>
          </a:bodyPr>
          <a:lstStyle/>
          <a:p>
            <a:r>
              <a:rPr lang="en-US" dirty="0" err="1"/>
              <a:t>Resultados</a:t>
            </a:r>
            <a:r>
              <a:rPr lang="en-US" dirty="0"/>
              <a:t> del </a:t>
            </a:r>
            <a:r>
              <a:rPr lang="en-US" dirty="0" err="1"/>
              <a:t>mejor</a:t>
            </a:r>
            <a:r>
              <a:rPr lang="en-US" dirty="0"/>
              <a:t> </a:t>
            </a:r>
            <a:r>
              <a:rPr lang="en-US" dirty="0" err="1"/>
              <a:t>modelo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0B624D8-E139-2E43-9A58-60CCC90022DF}"/>
              </a:ext>
            </a:extLst>
          </p:cNvPr>
          <p:cNvGrpSpPr/>
          <p:nvPr/>
        </p:nvGrpSpPr>
        <p:grpSpPr>
          <a:xfrm>
            <a:off x="3249388" y="1121437"/>
            <a:ext cx="2465605" cy="843828"/>
            <a:chOff x="5108289" y="635894"/>
            <a:chExt cx="1975422" cy="177659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F5E53F5-F88F-3A4F-9340-C77BF68D2337}"/>
                </a:ext>
              </a:extLst>
            </p:cNvPr>
            <p:cNvGrpSpPr/>
            <p:nvPr/>
          </p:nvGrpSpPr>
          <p:grpSpPr>
            <a:xfrm>
              <a:off x="5108290" y="635894"/>
              <a:ext cx="1975420" cy="1776595"/>
              <a:chOff x="1178027" y="891150"/>
              <a:chExt cx="2087687" cy="1877563"/>
            </a:xfrm>
          </p:grpSpPr>
          <p:sp>
            <p:nvSpPr>
              <p:cNvPr id="39" name="Freeform 10">
                <a:extLst>
                  <a:ext uri="{FF2B5EF4-FFF2-40B4-BE49-F238E27FC236}">
                    <a16:creationId xmlns:a16="http://schemas.microsoft.com/office/drawing/2014/main" id="{95B43AE2-C105-8A44-A7CE-6FA8D6BCF5C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283089" y="786088"/>
                <a:ext cx="1877563" cy="2087687"/>
              </a:xfrm>
              <a:custGeom>
                <a:avLst/>
                <a:gdLst>
                  <a:gd name="T0" fmla="*/ 265 w 531"/>
                  <a:gd name="T1" fmla="*/ 0 h 592"/>
                  <a:gd name="T2" fmla="*/ 232 w 531"/>
                  <a:gd name="T3" fmla="*/ 9 h 592"/>
                  <a:gd name="T4" fmla="*/ 33 w 531"/>
                  <a:gd name="T5" fmla="*/ 124 h 592"/>
                  <a:gd name="T6" fmla="*/ 0 w 531"/>
                  <a:gd name="T7" fmla="*/ 181 h 592"/>
                  <a:gd name="T8" fmla="*/ 0 w 531"/>
                  <a:gd name="T9" fmla="*/ 411 h 592"/>
                  <a:gd name="T10" fmla="*/ 33 w 531"/>
                  <a:gd name="T11" fmla="*/ 469 h 592"/>
                  <a:gd name="T12" fmla="*/ 232 w 531"/>
                  <a:gd name="T13" fmla="*/ 584 h 592"/>
                  <a:gd name="T14" fmla="*/ 265 w 531"/>
                  <a:gd name="T15" fmla="*/ 592 h 592"/>
                  <a:gd name="T16" fmla="*/ 299 w 531"/>
                  <a:gd name="T17" fmla="*/ 584 h 592"/>
                  <a:gd name="T18" fmla="*/ 498 w 531"/>
                  <a:gd name="T19" fmla="*/ 469 h 592"/>
                  <a:gd name="T20" fmla="*/ 531 w 531"/>
                  <a:gd name="T21" fmla="*/ 411 h 592"/>
                  <a:gd name="T22" fmla="*/ 531 w 531"/>
                  <a:gd name="T23" fmla="*/ 181 h 592"/>
                  <a:gd name="T24" fmla="*/ 498 w 531"/>
                  <a:gd name="T25" fmla="*/ 124 h 592"/>
                  <a:gd name="T26" fmla="*/ 299 w 531"/>
                  <a:gd name="T27" fmla="*/ 9 h 592"/>
                  <a:gd name="T28" fmla="*/ 265 w 531"/>
                  <a:gd name="T29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31" h="592">
                    <a:moveTo>
                      <a:pt x="265" y="0"/>
                    </a:moveTo>
                    <a:cubicBezTo>
                      <a:pt x="254" y="0"/>
                      <a:pt x="242" y="3"/>
                      <a:pt x="232" y="9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13" y="136"/>
                      <a:pt x="0" y="158"/>
                      <a:pt x="0" y="181"/>
                    </a:cubicBezTo>
                    <a:cubicBezTo>
                      <a:pt x="0" y="411"/>
                      <a:pt x="0" y="411"/>
                      <a:pt x="0" y="411"/>
                    </a:cubicBezTo>
                    <a:cubicBezTo>
                      <a:pt x="0" y="435"/>
                      <a:pt x="13" y="457"/>
                      <a:pt x="33" y="469"/>
                    </a:cubicBezTo>
                    <a:cubicBezTo>
                      <a:pt x="232" y="584"/>
                      <a:pt x="232" y="584"/>
                      <a:pt x="232" y="584"/>
                    </a:cubicBezTo>
                    <a:cubicBezTo>
                      <a:pt x="242" y="589"/>
                      <a:pt x="254" y="592"/>
                      <a:pt x="265" y="592"/>
                    </a:cubicBezTo>
                    <a:cubicBezTo>
                      <a:pt x="277" y="592"/>
                      <a:pt x="288" y="589"/>
                      <a:pt x="299" y="584"/>
                    </a:cubicBezTo>
                    <a:cubicBezTo>
                      <a:pt x="498" y="469"/>
                      <a:pt x="498" y="469"/>
                      <a:pt x="498" y="469"/>
                    </a:cubicBezTo>
                    <a:cubicBezTo>
                      <a:pt x="518" y="457"/>
                      <a:pt x="531" y="435"/>
                      <a:pt x="531" y="411"/>
                    </a:cubicBezTo>
                    <a:cubicBezTo>
                      <a:pt x="531" y="181"/>
                      <a:pt x="531" y="181"/>
                      <a:pt x="531" y="181"/>
                    </a:cubicBezTo>
                    <a:cubicBezTo>
                      <a:pt x="531" y="158"/>
                      <a:pt x="518" y="136"/>
                      <a:pt x="498" y="124"/>
                    </a:cubicBezTo>
                    <a:cubicBezTo>
                      <a:pt x="299" y="9"/>
                      <a:pt x="299" y="9"/>
                      <a:pt x="299" y="9"/>
                    </a:cubicBezTo>
                    <a:cubicBezTo>
                      <a:pt x="288" y="3"/>
                      <a:pt x="277" y="0"/>
                      <a:pt x="26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0" name="Freeform 10">
                <a:extLst>
                  <a:ext uri="{FF2B5EF4-FFF2-40B4-BE49-F238E27FC236}">
                    <a16:creationId xmlns:a16="http://schemas.microsoft.com/office/drawing/2014/main" id="{378A7215-DDD2-4840-8734-5DE4FDA563E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402133" y="918455"/>
                <a:ext cx="1639474" cy="1822952"/>
              </a:xfrm>
              <a:custGeom>
                <a:avLst/>
                <a:gdLst>
                  <a:gd name="T0" fmla="*/ 265 w 531"/>
                  <a:gd name="T1" fmla="*/ 0 h 592"/>
                  <a:gd name="T2" fmla="*/ 232 w 531"/>
                  <a:gd name="T3" fmla="*/ 9 h 592"/>
                  <a:gd name="T4" fmla="*/ 33 w 531"/>
                  <a:gd name="T5" fmla="*/ 124 h 592"/>
                  <a:gd name="T6" fmla="*/ 0 w 531"/>
                  <a:gd name="T7" fmla="*/ 181 h 592"/>
                  <a:gd name="T8" fmla="*/ 0 w 531"/>
                  <a:gd name="T9" fmla="*/ 411 h 592"/>
                  <a:gd name="T10" fmla="*/ 33 w 531"/>
                  <a:gd name="T11" fmla="*/ 469 h 592"/>
                  <a:gd name="T12" fmla="*/ 232 w 531"/>
                  <a:gd name="T13" fmla="*/ 584 h 592"/>
                  <a:gd name="T14" fmla="*/ 265 w 531"/>
                  <a:gd name="T15" fmla="*/ 592 h 592"/>
                  <a:gd name="T16" fmla="*/ 299 w 531"/>
                  <a:gd name="T17" fmla="*/ 584 h 592"/>
                  <a:gd name="T18" fmla="*/ 498 w 531"/>
                  <a:gd name="T19" fmla="*/ 469 h 592"/>
                  <a:gd name="T20" fmla="*/ 531 w 531"/>
                  <a:gd name="T21" fmla="*/ 411 h 592"/>
                  <a:gd name="T22" fmla="*/ 531 w 531"/>
                  <a:gd name="T23" fmla="*/ 181 h 592"/>
                  <a:gd name="T24" fmla="*/ 498 w 531"/>
                  <a:gd name="T25" fmla="*/ 124 h 592"/>
                  <a:gd name="T26" fmla="*/ 299 w 531"/>
                  <a:gd name="T27" fmla="*/ 9 h 592"/>
                  <a:gd name="T28" fmla="*/ 265 w 531"/>
                  <a:gd name="T29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31" h="592">
                    <a:moveTo>
                      <a:pt x="265" y="0"/>
                    </a:moveTo>
                    <a:cubicBezTo>
                      <a:pt x="254" y="0"/>
                      <a:pt x="242" y="3"/>
                      <a:pt x="232" y="9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13" y="136"/>
                      <a:pt x="0" y="158"/>
                      <a:pt x="0" y="181"/>
                    </a:cubicBezTo>
                    <a:cubicBezTo>
                      <a:pt x="0" y="411"/>
                      <a:pt x="0" y="411"/>
                      <a:pt x="0" y="411"/>
                    </a:cubicBezTo>
                    <a:cubicBezTo>
                      <a:pt x="0" y="435"/>
                      <a:pt x="13" y="457"/>
                      <a:pt x="33" y="469"/>
                    </a:cubicBezTo>
                    <a:cubicBezTo>
                      <a:pt x="232" y="584"/>
                      <a:pt x="232" y="584"/>
                      <a:pt x="232" y="584"/>
                    </a:cubicBezTo>
                    <a:cubicBezTo>
                      <a:pt x="242" y="589"/>
                      <a:pt x="254" y="592"/>
                      <a:pt x="265" y="592"/>
                    </a:cubicBezTo>
                    <a:cubicBezTo>
                      <a:pt x="277" y="592"/>
                      <a:pt x="288" y="589"/>
                      <a:pt x="299" y="584"/>
                    </a:cubicBezTo>
                    <a:cubicBezTo>
                      <a:pt x="498" y="469"/>
                      <a:pt x="498" y="469"/>
                      <a:pt x="498" y="469"/>
                    </a:cubicBezTo>
                    <a:cubicBezTo>
                      <a:pt x="518" y="457"/>
                      <a:pt x="531" y="435"/>
                      <a:pt x="531" y="411"/>
                    </a:cubicBezTo>
                    <a:cubicBezTo>
                      <a:pt x="531" y="181"/>
                      <a:pt x="531" y="181"/>
                      <a:pt x="531" y="181"/>
                    </a:cubicBezTo>
                    <a:cubicBezTo>
                      <a:pt x="531" y="158"/>
                      <a:pt x="518" y="136"/>
                      <a:pt x="498" y="124"/>
                    </a:cubicBezTo>
                    <a:cubicBezTo>
                      <a:pt x="299" y="9"/>
                      <a:pt x="299" y="9"/>
                      <a:pt x="299" y="9"/>
                    </a:cubicBezTo>
                    <a:cubicBezTo>
                      <a:pt x="288" y="3"/>
                      <a:pt x="277" y="0"/>
                      <a:pt x="265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BEDC4E-5163-EF41-9F5B-9B225DBF4A2F}"/>
                </a:ext>
              </a:extLst>
            </p:cNvPr>
            <p:cNvSpPr txBox="1"/>
            <p:nvPr/>
          </p:nvSpPr>
          <p:spPr>
            <a:xfrm>
              <a:off x="5108289" y="1017923"/>
              <a:ext cx="1975422" cy="1006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2400" spc="23" dirty="0">
                  <a:latin typeface="+mj-lt"/>
                </a:rPr>
                <a:t>Metrics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3658C34-A717-7148-8813-A1339753FBA5}"/>
              </a:ext>
            </a:extLst>
          </p:cNvPr>
          <p:cNvCxnSpPr>
            <a:cxnSpLocks/>
          </p:cNvCxnSpPr>
          <p:nvPr/>
        </p:nvCxnSpPr>
        <p:spPr>
          <a:xfrm>
            <a:off x="922696" y="2126062"/>
            <a:ext cx="7313107" cy="728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3A691C2-C7C3-DA43-9DD4-88127EA9D697}"/>
              </a:ext>
            </a:extLst>
          </p:cNvPr>
          <p:cNvGrpSpPr/>
          <p:nvPr/>
        </p:nvGrpSpPr>
        <p:grpSpPr>
          <a:xfrm>
            <a:off x="1458203" y="2154218"/>
            <a:ext cx="2257465" cy="966371"/>
            <a:chOff x="545016" y="2923260"/>
            <a:chExt cx="1904684" cy="1288493"/>
          </a:xfrm>
        </p:grpSpPr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356F692B-A716-D74F-8FAF-310BF4D098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4011" y="3227393"/>
              <a:ext cx="782751" cy="1185969"/>
            </a:xfrm>
            <a:custGeom>
              <a:avLst/>
              <a:gdLst>
                <a:gd name="T0" fmla="*/ 265 w 531"/>
                <a:gd name="T1" fmla="*/ 0 h 592"/>
                <a:gd name="T2" fmla="*/ 232 w 531"/>
                <a:gd name="T3" fmla="*/ 9 h 592"/>
                <a:gd name="T4" fmla="*/ 33 w 531"/>
                <a:gd name="T5" fmla="*/ 124 h 592"/>
                <a:gd name="T6" fmla="*/ 0 w 531"/>
                <a:gd name="T7" fmla="*/ 181 h 592"/>
                <a:gd name="T8" fmla="*/ 0 w 531"/>
                <a:gd name="T9" fmla="*/ 411 h 592"/>
                <a:gd name="T10" fmla="*/ 33 w 531"/>
                <a:gd name="T11" fmla="*/ 469 h 592"/>
                <a:gd name="T12" fmla="*/ 232 w 531"/>
                <a:gd name="T13" fmla="*/ 584 h 592"/>
                <a:gd name="T14" fmla="*/ 265 w 531"/>
                <a:gd name="T15" fmla="*/ 592 h 592"/>
                <a:gd name="T16" fmla="*/ 299 w 531"/>
                <a:gd name="T17" fmla="*/ 584 h 592"/>
                <a:gd name="T18" fmla="*/ 498 w 531"/>
                <a:gd name="T19" fmla="*/ 469 h 592"/>
                <a:gd name="T20" fmla="*/ 531 w 531"/>
                <a:gd name="T21" fmla="*/ 411 h 592"/>
                <a:gd name="T22" fmla="*/ 531 w 531"/>
                <a:gd name="T23" fmla="*/ 181 h 592"/>
                <a:gd name="T24" fmla="*/ 498 w 531"/>
                <a:gd name="T25" fmla="*/ 124 h 592"/>
                <a:gd name="T26" fmla="*/ 299 w 531"/>
                <a:gd name="T27" fmla="*/ 9 h 592"/>
                <a:gd name="T28" fmla="*/ 265 w 531"/>
                <a:gd name="T29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1" h="592">
                  <a:moveTo>
                    <a:pt x="265" y="0"/>
                  </a:moveTo>
                  <a:cubicBezTo>
                    <a:pt x="254" y="0"/>
                    <a:pt x="242" y="3"/>
                    <a:pt x="232" y="9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13" y="136"/>
                    <a:pt x="0" y="158"/>
                    <a:pt x="0" y="181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35"/>
                    <a:pt x="13" y="457"/>
                    <a:pt x="33" y="469"/>
                  </a:cubicBezTo>
                  <a:cubicBezTo>
                    <a:pt x="232" y="584"/>
                    <a:pt x="232" y="584"/>
                    <a:pt x="232" y="584"/>
                  </a:cubicBezTo>
                  <a:cubicBezTo>
                    <a:pt x="242" y="589"/>
                    <a:pt x="254" y="592"/>
                    <a:pt x="265" y="592"/>
                  </a:cubicBezTo>
                  <a:cubicBezTo>
                    <a:pt x="277" y="592"/>
                    <a:pt x="288" y="589"/>
                    <a:pt x="299" y="584"/>
                  </a:cubicBezTo>
                  <a:cubicBezTo>
                    <a:pt x="498" y="469"/>
                    <a:pt x="498" y="469"/>
                    <a:pt x="498" y="469"/>
                  </a:cubicBezTo>
                  <a:cubicBezTo>
                    <a:pt x="518" y="457"/>
                    <a:pt x="531" y="435"/>
                    <a:pt x="531" y="411"/>
                  </a:cubicBezTo>
                  <a:cubicBezTo>
                    <a:pt x="531" y="181"/>
                    <a:pt x="531" y="181"/>
                    <a:pt x="531" y="181"/>
                  </a:cubicBezTo>
                  <a:cubicBezTo>
                    <a:pt x="531" y="158"/>
                    <a:pt x="518" y="136"/>
                    <a:pt x="498" y="124"/>
                  </a:cubicBezTo>
                  <a:cubicBezTo>
                    <a:pt x="299" y="9"/>
                    <a:pt x="299" y="9"/>
                    <a:pt x="299" y="9"/>
                  </a:cubicBezTo>
                  <a:cubicBezTo>
                    <a:pt x="288" y="3"/>
                    <a:pt x="277" y="0"/>
                    <a:pt x="265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F059EE-6B90-5B42-BBA3-D7D3FA290461}"/>
                </a:ext>
              </a:extLst>
            </p:cNvPr>
            <p:cNvSpPr txBox="1"/>
            <p:nvPr/>
          </p:nvSpPr>
          <p:spPr>
            <a:xfrm>
              <a:off x="545016" y="3590871"/>
              <a:ext cx="1904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+mj-lt"/>
                </a:rPr>
                <a:t>Training Set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73D6D35-6FE5-7847-B97D-47F25B39D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470" y="2923260"/>
              <a:ext cx="0" cy="50574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reeform 10">
            <a:extLst>
              <a:ext uri="{FF2B5EF4-FFF2-40B4-BE49-F238E27FC236}">
                <a16:creationId xmlns:a16="http://schemas.microsoft.com/office/drawing/2014/main" id="{95E00FA7-AB8E-1142-9D29-C1D7DB383B90}"/>
              </a:ext>
            </a:extLst>
          </p:cNvPr>
          <p:cNvSpPr>
            <a:spLocks/>
          </p:cNvSpPr>
          <p:nvPr/>
        </p:nvSpPr>
        <p:spPr bwMode="auto">
          <a:xfrm rot="5400000">
            <a:off x="5958389" y="2079173"/>
            <a:ext cx="583291" cy="1428506"/>
          </a:xfrm>
          <a:custGeom>
            <a:avLst/>
            <a:gdLst>
              <a:gd name="T0" fmla="*/ 265 w 531"/>
              <a:gd name="T1" fmla="*/ 0 h 592"/>
              <a:gd name="T2" fmla="*/ 232 w 531"/>
              <a:gd name="T3" fmla="*/ 9 h 592"/>
              <a:gd name="T4" fmla="*/ 33 w 531"/>
              <a:gd name="T5" fmla="*/ 124 h 592"/>
              <a:gd name="T6" fmla="*/ 0 w 531"/>
              <a:gd name="T7" fmla="*/ 181 h 592"/>
              <a:gd name="T8" fmla="*/ 0 w 531"/>
              <a:gd name="T9" fmla="*/ 411 h 592"/>
              <a:gd name="T10" fmla="*/ 33 w 531"/>
              <a:gd name="T11" fmla="*/ 469 h 592"/>
              <a:gd name="T12" fmla="*/ 232 w 531"/>
              <a:gd name="T13" fmla="*/ 584 h 592"/>
              <a:gd name="T14" fmla="*/ 265 w 531"/>
              <a:gd name="T15" fmla="*/ 592 h 592"/>
              <a:gd name="T16" fmla="*/ 299 w 531"/>
              <a:gd name="T17" fmla="*/ 584 h 592"/>
              <a:gd name="T18" fmla="*/ 498 w 531"/>
              <a:gd name="T19" fmla="*/ 469 h 592"/>
              <a:gd name="T20" fmla="*/ 531 w 531"/>
              <a:gd name="T21" fmla="*/ 411 h 592"/>
              <a:gd name="T22" fmla="*/ 531 w 531"/>
              <a:gd name="T23" fmla="*/ 181 h 592"/>
              <a:gd name="T24" fmla="*/ 498 w 531"/>
              <a:gd name="T25" fmla="*/ 124 h 592"/>
              <a:gd name="T26" fmla="*/ 299 w 531"/>
              <a:gd name="T27" fmla="*/ 9 h 592"/>
              <a:gd name="T28" fmla="*/ 265 w 531"/>
              <a:gd name="T29" fmla="*/ 0 h 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31" h="592">
                <a:moveTo>
                  <a:pt x="265" y="0"/>
                </a:moveTo>
                <a:cubicBezTo>
                  <a:pt x="254" y="0"/>
                  <a:pt x="242" y="3"/>
                  <a:pt x="232" y="9"/>
                </a:cubicBezTo>
                <a:cubicBezTo>
                  <a:pt x="33" y="124"/>
                  <a:pt x="33" y="124"/>
                  <a:pt x="33" y="124"/>
                </a:cubicBezTo>
                <a:cubicBezTo>
                  <a:pt x="13" y="136"/>
                  <a:pt x="0" y="158"/>
                  <a:pt x="0" y="181"/>
                </a:cubicBezTo>
                <a:cubicBezTo>
                  <a:pt x="0" y="411"/>
                  <a:pt x="0" y="411"/>
                  <a:pt x="0" y="411"/>
                </a:cubicBezTo>
                <a:cubicBezTo>
                  <a:pt x="0" y="435"/>
                  <a:pt x="13" y="457"/>
                  <a:pt x="33" y="469"/>
                </a:cubicBezTo>
                <a:cubicBezTo>
                  <a:pt x="232" y="584"/>
                  <a:pt x="232" y="584"/>
                  <a:pt x="232" y="584"/>
                </a:cubicBezTo>
                <a:cubicBezTo>
                  <a:pt x="242" y="589"/>
                  <a:pt x="254" y="592"/>
                  <a:pt x="265" y="592"/>
                </a:cubicBezTo>
                <a:cubicBezTo>
                  <a:pt x="277" y="592"/>
                  <a:pt x="288" y="589"/>
                  <a:pt x="299" y="584"/>
                </a:cubicBezTo>
                <a:cubicBezTo>
                  <a:pt x="498" y="469"/>
                  <a:pt x="498" y="469"/>
                  <a:pt x="498" y="469"/>
                </a:cubicBezTo>
                <a:cubicBezTo>
                  <a:pt x="518" y="457"/>
                  <a:pt x="531" y="435"/>
                  <a:pt x="531" y="411"/>
                </a:cubicBezTo>
                <a:cubicBezTo>
                  <a:pt x="531" y="181"/>
                  <a:pt x="531" y="181"/>
                  <a:pt x="531" y="181"/>
                </a:cubicBezTo>
                <a:cubicBezTo>
                  <a:pt x="531" y="158"/>
                  <a:pt x="518" y="136"/>
                  <a:pt x="498" y="124"/>
                </a:cubicBezTo>
                <a:cubicBezTo>
                  <a:pt x="299" y="9"/>
                  <a:pt x="299" y="9"/>
                  <a:pt x="299" y="9"/>
                </a:cubicBezTo>
                <a:cubicBezTo>
                  <a:pt x="288" y="3"/>
                  <a:pt x="277" y="0"/>
                  <a:pt x="265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F2ADBA-1B66-6F4D-A0B3-47BB414F1DD3}"/>
              </a:ext>
            </a:extLst>
          </p:cNvPr>
          <p:cNvSpPr txBox="1"/>
          <p:nvPr/>
        </p:nvSpPr>
        <p:spPr>
          <a:xfrm>
            <a:off x="5589425" y="2649939"/>
            <a:ext cx="1428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Validation Set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C2F1E0-16ED-EA4A-A20D-A76A46A9031B}"/>
              </a:ext>
            </a:extLst>
          </p:cNvPr>
          <p:cNvCxnSpPr>
            <a:cxnSpLocks/>
          </p:cNvCxnSpPr>
          <p:nvPr/>
        </p:nvCxnSpPr>
        <p:spPr>
          <a:xfrm flipV="1">
            <a:off x="6272916" y="2126062"/>
            <a:ext cx="0" cy="37930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84C83C0-7FD9-B642-96F8-4B3BBDC00721}"/>
              </a:ext>
            </a:extLst>
          </p:cNvPr>
          <p:cNvSpPr txBox="1"/>
          <p:nvPr/>
        </p:nvSpPr>
        <p:spPr>
          <a:xfrm>
            <a:off x="1671160" y="3241992"/>
            <a:ext cx="19545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Loss (MSE) </a:t>
            </a:r>
            <a:r>
              <a:rPr lang="en-GB" sz="1200" dirty="0"/>
              <a:t>=</a:t>
            </a:r>
            <a:r>
              <a:rPr lang="en-GB" sz="1200" b="1" dirty="0"/>
              <a:t> </a:t>
            </a:r>
            <a:r>
              <a:rPr lang="en-GB" sz="1200" dirty="0"/>
              <a:t>0.0087 </a:t>
            </a:r>
          </a:p>
          <a:p>
            <a:endParaRPr lang="en-GB" sz="1200" dirty="0"/>
          </a:p>
          <a:p>
            <a:r>
              <a:rPr lang="en-GB" sz="1200" b="1" dirty="0"/>
              <a:t>Accuracy </a:t>
            </a:r>
            <a:r>
              <a:rPr lang="en-GB" sz="1200" dirty="0"/>
              <a:t>= 0.9798</a:t>
            </a:r>
          </a:p>
          <a:p>
            <a:endParaRPr lang="en-GB" sz="1200" dirty="0"/>
          </a:p>
          <a:p>
            <a:r>
              <a:rPr lang="en-GB" sz="1200" b="1" dirty="0"/>
              <a:t>MAE</a:t>
            </a:r>
            <a:r>
              <a:rPr lang="en-GB" sz="1200" dirty="0"/>
              <a:t> = 0.0361</a:t>
            </a:r>
          </a:p>
          <a:p>
            <a:endParaRPr lang="en-GB" sz="1200" dirty="0"/>
          </a:p>
          <a:p>
            <a:r>
              <a:rPr lang="en-GB" sz="1200" b="1" dirty="0"/>
              <a:t>MAPE</a:t>
            </a:r>
            <a:r>
              <a:rPr lang="en-GB" sz="1200" dirty="0"/>
              <a:t> = 20.24</a:t>
            </a:r>
          </a:p>
          <a:p>
            <a:endParaRPr lang="en-GB" sz="1200" dirty="0"/>
          </a:p>
          <a:p>
            <a:r>
              <a:rPr lang="en-GB" sz="1200" b="1" dirty="0"/>
              <a:t>Cosine Similarity </a:t>
            </a:r>
            <a:r>
              <a:rPr lang="en-GB" sz="1200" dirty="0"/>
              <a:t>= -0.9965</a:t>
            </a:r>
          </a:p>
          <a:p>
            <a:endParaRPr lang="en-GB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E9491A-9A5D-1543-A069-ADEA64161F94}"/>
              </a:ext>
            </a:extLst>
          </p:cNvPr>
          <p:cNvSpPr txBox="1"/>
          <p:nvPr/>
        </p:nvSpPr>
        <p:spPr>
          <a:xfrm>
            <a:off x="5600507" y="3204508"/>
            <a:ext cx="19545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Loss (MSE) </a:t>
            </a:r>
            <a:r>
              <a:rPr lang="en-GB" sz="1200" dirty="0"/>
              <a:t>= 0.0940</a:t>
            </a:r>
          </a:p>
          <a:p>
            <a:endParaRPr lang="en-GB" sz="1200" dirty="0"/>
          </a:p>
          <a:p>
            <a:r>
              <a:rPr lang="en-GB" sz="1200" b="1" dirty="0"/>
              <a:t>Accuracy </a:t>
            </a:r>
            <a:r>
              <a:rPr lang="en-GB" sz="1200" dirty="0"/>
              <a:t>= 0.9160</a:t>
            </a:r>
          </a:p>
          <a:p>
            <a:endParaRPr lang="en-GB" sz="1200" dirty="0"/>
          </a:p>
          <a:p>
            <a:r>
              <a:rPr lang="en-GB" sz="1200" b="1" dirty="0"/>
              <a:t>MAE</a:t>
            </a:r>
            <a:r>
              <a:rPr lang="en-GB" sz="1200" dirty="0"/>
              <a:t> = 0.1520</a:t>
            </a:r>
          </a:p>
          <a:p>
            <a:endParaRPr lang="en-GB" sz="1200" dirty="0"/>
          </a:p>
          <a:p>
            <a:r>
              <a:rPr lang="en-GB" sz="1200" b="1" dirty="0"/>
              <a:t>MAPE</a:t>
            </a:r>
            <a:r>
              <a:rPr lang="en-GB" sz="1200" dirty="0"/>
              <a:t> = 90.9939</a:t>
            </a:r>
          </a:p>
          <a:p>
            <a:endParaRPr lang="en-GB" sz="1200" dirty="0"/>
          </a:p>
          <a:p>
            <a:r>
              <a:rPr lang="en-GB" sz="1200" b="1" dirty="0"/>
              <a:t>Cosine Similarity </a:t>
            </a:r>
            <a:r>
              <a:rPr lang="en-GB" sz="1200" dirty="0"/>
              <a:t>= -0.9654</a:t>
            </a:r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75902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9017" y="213506"/>
            <a:ext cx="8093365" cy="763525"/>
          </a:xfrm>
        </p:spPr>
        <p:txBody>
          <a:bodyPr>
            <a:normAutofit/>
          </a:bodyPr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Graficos</a:t>
            </a:r>
            <a:r>
              <a:rPr lang="en-US" dirty="0"/>
              <a:t> Train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D2B043-5F3F-BB44-9313-01BF6B501617}"/>
              </a:ext>
            </a:extLst>
          </p:cNvPr>
          <p:cNvSpPr txBox="1"/>
          <p:nvPr/>
        </p:nvSpPr>
        <p:spPr>
          <a:xfrm>
            <a:off x="4274288" y="1637414"/>
            <a:ext cx="4720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333333"/>
                </a:solidFill>
              </a:rPr>
              <a:t>                         </a:t>
            </a:r>
          </a:p>
          <a:p>
            <a:endParaRPr lang="en-E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0BEAA6-B950-C74E-84F8-99436462B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20" y="1315314"/>
            <a:ext cx="7889358" cy="33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37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9017" y="213506"/>
            <a:ext cx="8093365" cy="763525"/>
          </a:xfrm>
        </p:spPr>
        <p:txBody>
          <a:bodyPr>
            <a:normAutofit/>
          </a:bodyPr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Graficos</a:t>
            </a:r>
            <a:r>
              <a:rPr lang="en-US" dirty="0"/>
              <a:t> Test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D2B043-5F3F-BB44-9313-01BF6B501617}"/>
              </a:ext>
            </a:extLst>
          </p:cNvPr>
          <p:cNvSpPr txBox="1"/>
          <p:nvPr/>
        </p:nvSpPr>
        <p:spPr>
          <a:xfrm>
            <a:off x="4274288" y="1637414"/>
            <a:ext cx="4720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333333"/>
                </a:solidFill>
              </a:rPr>
              <a:t>                         </a:t>
            </a:r>
          </a:p>
          <a:p>
            <a:endParaRPr lang="en-E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28F0B3-FDB7-FA4D-A237-2637031BA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71" y="1274742"/>
            <a:ext cx="8310611" cy="354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34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16C7A-00A4-455C-BFFE-6387B10F5D1E}"/>
              </a:ext>
            </a:extLst>
          </p:cNvPr>
          <p:cNvGrpSpPr/>
          <p:nvPr/>
        </p:nvGrpSpPr>
        <p:grpSpPr>
          <a:xfrm>
            <a:off x="2638697" y="376272"/>
            <a:ext cx="3866606" cy="697087"/>
            <a:chOff x="3518263" y="589196"/>
            <a:chExt cx="5155474" cy="92944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AD358B-ED58-403B-B429-D9C78EDA82A4}"/>
                </a:ext>
              </a:extLst>
            </p:cNvPr>
            <p:cNvSpPr txBox="1"/>
            <p:nvPr/>
          </p:nvSpPr>
          <p:spPr>
            <a:xfrm>
              <a:off x="3518263" y="889391"/>
              <a:ext cx="5155474" cy="62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700" spc="23" dirty="0">
                <a:latin typeface="+mj-lt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EFD74AB-42C0-4DE2-BEAB-B3B2421950C2}"/>
                </a:ext>
              </a:extLst>
            </p:cNvPr>
            <p:cNvSpPr txBox="1"/>
            <p:nvPr/>
          </p:nvSpPr>
          <p:spPr>
            <a:xfrm>
              <a:off x="5112611" y="589196"/>
              <a:ext cx="196677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>
                  <a:solidFill>
                    <a:schemeClr val="tx2"/>
                  </a:solidFill>
                </a:rPr>
                <a:t>/ Your Great Subtitle Here /</a:t>
              </a:r>
              <a:endParaRPr lang="en-US" sz="900" dirty="0">
                <a:solidFill>
                  <a:schemeClr val="tx2"/>
                </a:solidFill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4F27A67-2EA0-491A-9929-FB655BB6FB44}"/>
                </a:ext>
              </a:extLst>
            </p:cNvPr>
            <p:cNvCxnSpPr>
              <a:cxnSpLocks/>
            </p:cNvCxnSpPr>
            <p:nvPr/>
          </p:nvCxnSpPr>
          <p:spPr>
            <a:xfrm>
              <a:off x="5757208" y="1518645"/>
              <a:ext cx="67758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91FD2D-FDA3-4296-8498-CD74A7EF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F47B-3BED-4C75-ACAB-4344E1B376FE}" type="slidenum">
              <a:rPr lang="en-US" smtClean="0"/>
              <a:t>23</a:t>
            </a:fld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6CF7252-E768-704C-B4BE-4D76E6E6B607}"/>
              </a:ext>
            </a:extLst>
          </p:cNvPr>
          <p:cNvGrpSpPr/>
          <p:nvPr/>
        </p:nvGrpSpPr>
        <p:grpSpPr>
          <a:xfrm>
            <a:off x="212652" y="1461827"/>
            <a:ext cx="8498811" cy="3305401"/>
            <a:chOff x="5108290" y="635894"/>
            <a:chExt cx="1975420" cy="177659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A5F318E-FA54-794F-B3BA-E9811E5366FE}"/>
                </a:ext>
              </a:extLst>
            </p:cNvPr>
            <p:cNvGrpSpPr/>
            <p:nvPr/>
          </p:nvGrpSpPr>
          <p:grpSpPr>
            <a:xfrm>
              <a:off x="5108290" y="635894"/>
              <a:ext cx="1975420" cy="1776595"/>
              <a:chOff x="1178027" y="891150"/>
              <a:chExt cx="2087687" cy="1877563"/>
            </a:xfrm>
          </p:grpSpPr>
          <p:sp>
            <p:nvSpPr>
              <p:cNvPr id="55" name="Freeform 10">
                <a:extLst>
                  <a:ext uri="{FF2B5EF4-FFF2-40B4-BE49-F238E27FC236}">
                    <a16:creationId xmlns:a16="http://schemas.microsoft.com/office/drawing/2014/main" id="{90AC2843-7818-E74A-94EA-9D4105D59023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283089" y="786088"/>
                <a:ext cx="1877563" cy="2087687"/>
              </a:xfrm>
              <a:custGeom>
                <a:avLst/>
                <a:gdLst>
                  <a:gd name="T0" fmla="*/ 265 w 531"/>
                  <a:gd name="T1" fmla="*/ 0 h 592"/>
                  <a:gd name="T2" fmla="*/ 232 w 531"/>
                  <a:gd name="T3" fmla="*/ 9 h 592"/>
                  <a:gd name="T4" fmla="*/ 33 w 531"/>
                  <a:gd name="T5" fmla="*/ 124 h 592"/>
                  <a:gd name="T6" fmla="*/ 0 w 531"/>
                  <a:gd name="T7" fmla="*/ 181 h 592"/>
                  <a:gd name="T8" fmla="*/ 0 w 531"/>
                  <a:gd name="T9" fmla="*/ 411 h 592"/>
                  <a:gd name="T10" fmla="*/ 33 w 531"/>
                  <a:gd name="T11" fmla="*/ 469 h 592"/>
                  <a:gd name="T12" fmla="*/ 232 w 531"/>
                  <a:gd name="T13" fmla="*/ 584 h 592"/>
                  <a:gd name="T14" fmla="*/ 265 w 531"/>
                  <a:gd name="T15" fmla="*/ 592 h 592"/>
                  <a:gd name="T16" fmla="*/ 299 w 531"/>
                  <a:gd name="T17" fmla="*/ 584 h 592"/>
                  <a:gd name="T18" fmla="*/ 498 w 531"/>
                  <a:gd name="T19" fmla="*/ 469 h 592"/>
                  <a:gd name="T20" fmla="*/ 531 w 531"/>
                  <a:gd name="T21" fmla="*/ 411 h 592"/>
                  <a:gd name="T22" fmla="*/ 531 w 531"/>
                  <a:gd name="T23" fmla="*/ 181 h 592"/>
                  <a:gd name="T24" fmla="*/ 498 w 531"/>
                  <a:gd name="T25" fmla="*/ 124 h 592"/>
                  <a:gd name="T26" fmla="*/ 299 w 531"/>
                  <a:gd name="T27" fmla="*/ 9 h 592"/>
                  <a:gd name="T28" fmla="*/ 265 w 531"/>
                  <a:gd name="T29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31" h="592">
                    <a:moveTo>
                      <a:pt x="265" y="0"/>
                    </a:moveTo>
                    <a:cubicBezTo>
                      <a:pt x="254" y="0"/>
                      <a:pt x="242" y="3"/>
                      <a:pt x="232" y="9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13" y="136"/>
                      <a:pt x="0" y="158"/>
                      <a:pt x="0" y="181"/>
                    </a:cubicBezTo>
                    <a:cubicBezTo>
                      <a:pt x="0" y="411"/>
                      <a:pt x="0" y="411"/>
                      <a:pt x="0" y="411"/>
                    </a:cubicBezTo>
                    <a:cubicBezTo>
                      <a:pt x="0" y="435"/>
                      <a:pt x="13" y="457"/>
                      <a:pt x="33" y="469"/>
                    </a:cubicBezTo>
                    <a:cubicBezTo>
                      <a:pt x="232" y="584"/>
                      <a:pt x="232" y="584"/>
                      <a:pt x="232" y="584"/>
                    </a:cubicBezTo>
                    <a:cubicBezTo>
                      <a:pt x="242" y="589"/>
                      <a:pt x="254" y="592"/>
                      <a:pt x="265" y="592"/>
                    </a:cubicBezTo>
                    <a:cubicBezTo>
                      <a:pt x="277" y="592"/>
                      <a:pt x="288" y="589"/>
                      <a:pt x="299" y="584"/>
                    </a:cubicBezTo>
                    <a:cubicBezTo>
                      <a:pt x="498" y="469"/>
                      <a:pt x="498" y="469"/>
                      <a:pt x="498" y="469"/>
                    </a:cubicBezTo>
                    <a:cubicBezTo>
                      <a:pt x="518" y="457"/>
                      <a:pt x="531" y="435"/>
                      <a:pt x="531" y="411"/>
                    </a:cubicBezTo>
                    <a:cubicBezTo>
                      <a:pt x="531" y="181"/>
                      <a:pt x="531" y="181"/>
                      <a:pt x="531" y="181"/>
                    </a:cubicBezTo>
                    <a:cubicBezTo>
                      <a:pt x="531" y="158"/>
                      <a:pt x="518" y="136"/>
                      <a:pt x="498" y="124"/>
                    </a:cubicBezTo>
                    <a:cubicBezTo>
                      <a:pt x="299" y="9"/>
                      <a:pt x="299" y="9"/>
                      <a:pt x="299" y="9"/>
                    </a:cubicBezTo>
                    <a:cubicBezTo>
                      <a:pt x="288" y="3"/>
                      <a:pt x="277" y="0"/>
                      <a:pt x="26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6" name="Freeform 10">
                <a:extLst>
                  <a:ext uri="{FF2B5EF4-FFF2-40B4-BE49-F238E27FC236}">
                    <a16:creationId xmlns:a16="http://schemas.microsoft.com/office/drawing/2014/main" id="{FE183685-5506-E24D-B96E-50402C801E3C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402133" y="918455"/>
                <a:ext cx="1639474" cy="1822952"/>
              </a:xfrm>
              <a:custGeom>
                <a:avLst/>
                <a:gdLst>
                  <a:gd name="T0" fmla="*/ 265 w 531"/>
                  <a:gd name="T1" fmla="*/ 0 h 592"/>
                  <a:gd name="T2" fmla="*/ 232 w 531"/>
                  <a:gd name="T3" fmla="*/ 9 h 592"/>
                  <a:gd name="T4" fmla="*/ 33 w 531"/>
                  <a:gd name="T5" fmla="*/ 124 h 592"/>
                  <a:gd name="T6" fmla="*/ 0 w 531"/>
                  <a:gd name="T7" fmla="*/ 181 h 592"/>
                  <a:gd name="T8" fmla="*/ 0 w 531"/>
                  <a:gd name="T9" fmla="*/ 411 h 592"/>
                  <a:gd name="T10" fmla="*/ 33 w 531"/>
                  <a:gd name="T11" fmla="*/ 469 h 592"/>
                  <a:gd name="T12" fmla="*/ 232 w 531"/>
                  <a:gd name="T13" fmla="*/ 584 h 592"/>
                  <a:gd name="T14" fmla="*/ 265 w 531"/>
                  <a:gd name="T15" fmla="*/ 592 h 592"/>
                  <a:gd name="T16" fmla="*/ 299 w 531"/>
                  <a:gd name="T17" fmla="*/ 584 h 592"/>
                  <a:gd name="T18" fmla="*/ 498 w 531"/>
                  <a:gd name="T19" fmla="*/ 469 h 592"/>
                  <a:gd name="T20" fmla="*/ 531 w 531"/>
                  <a:gd name="T21" fmla="*/ 411 h 592"/>
                  <a:gd name="T22" fmla="*/ 531 w 531"/>
                  <a:gd name="T23" fmla="*/ 181 h 592"/>
                  <a:gd name="T24" fmla="*/ 498 w 531"/>
                  <a:gd name="T25" fmla="*/ 124 h 592"/>
                  <a:gd name="T26" fmla="*/ 299 w 531"/>
                  <a:gd name="T27" fmla="*/ 9 h 592"/>
                  <a:gd name="T28" fmla="*/ 265 w 531"/>
                  <a:gd name="T29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31" h="592">
                    <a:moveTo>
                      <a:pt x="265" y="0"/>
                    </a:moveTo>
                    <a:cubicBezTo>
                      <a:pt x="254" y="0"/>
                      <a:pt x="242" y="3"/>
                      <a:pt x="232" y="9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13" y="136"/>
                      <a:pt x="0" y="158"/>
                      <a:pt x="0" y="181"/>
                    </a:cubicBezTo>
                    <a:cubicBezTo>
                      <a:pt x="0" y="411"/>
                      <a:pt x="0" y="411"/>
                      <a:pt x="0" y="411"/>
                    </a:cubicBezTo>
                    <a:cubicBezTo>
                      <a:pt x="0" y="435"/>
                      <a:pt x="13" y="457"/>
                      <a:pt x="33" y="469"/>
                    </a:cubicBezTo>
                    <a:cubicBezTo>
                      <a:pt x="232" y="584"/>
                      <a:pt x="232" y="584"/>
                      <a:pt x="232" y="584"/>
                    </a:cubicBezTo>
                    <a:cubicBezTo>
                      <a:pt x="242" y="589"/>
                      <a:pt x="254" y="592"/>
                      <a:pt x="265" y="592"/>
                    </a:cubicBezTo>
                    <a:cubicBezTo>
                      <a:pt x="277" y="592"/>
                      <a:pt x="288" y="589"/>
                      <a:pt x="299" y="584"/>
                    </a:cubicBezTo>
                    <a:cubicBezTo>
                      <a:pt x="498" y="469"/>
                      <a:pt x="498" y="469"/>
                      <a:pt x="498" y="469"/>
                    </a:cubicBezTo>
                    <a:cubicBezTo>
                      <a:pt x="518" y="457"/>
                      <a:pt x="531" y="435"/>
                      <a:pt x="531" y="411"/>
                    </a:cubicBezTo>
                    <a:cubicBezTo>
                      <a:pt x="531" y="181"/>
                      <a:pt x="531" y="181"/>
                      <a:pt x="531" y="181"/>
                    </a:cubicBezTo>
                    <a:cubicBezTo>
                      <a:pt x="531" y="158"/>
                      <a:pt x="518" y="136"/>
                      <a:pt x="498" y="124"/>
                    </a:cubicBezTo>
                    <a:cubicBezTo>
                      <a:pt x="299" y="9"/>
                      <a:pt x="299" y="9"/>
                      <a:pt x="299" y="9"/>
                    </a:cubicBezTo>
                    <a:cubicBezTo>
                      <a:pt x="288" y="3"/>
                      <a:pt x="277" y="0"/>
                      <a:pt x="265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0044F10-8D0F-A340-A16C-85FC57FAD040}"/>
                </a:ext>
              </a:extLst>
            </p:cNvPr>
            <p:cNvSpPr txBox="1"/>
            <p:nvPr/>
          </p:nvSpPr>
          <p:spPr>
            <a:xfrm>
              <a:off x="5458434" y="949720"/>
              <a:ext cx="1275130" cy="166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endParaRPr lang="en-US" sz="1350" spc="23" dirty="0">
                <a:latin typeface="+mj-lt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0A0DE23-6631-C947-B5AF-915E96EF582A}"/>
              </a:ext>
            </a:extLst>
          </p:cNvPr>
          <p:cNvSpPr txBox="1"/>
          <p:nvPr/>
        </p:nvSpPr>
        <p:spPr>
          <a:xfrm>
            <a:off x="1938963" y="2200430"/>
            <a:ext cx="50040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ES" dirty="0"/>
              <a:t>Ademas se intento el modelo de Random Forest pero los resultados no eran nada buenos</a:t>
            </a:r>
          </a:p>
          <a:p>
            <a:endParaRPr lang="en-ES" dirty="0"/>
          </a:p>
          <a:p>
            <a:r>
              <a:rPr lang="en-ES" dirty="0"/>
              <a:t>- Tambien estamos trabajando en el diseño de una red Convolucional pero aun no se ha conseguido que de resultados satisfactorios</a:t>
            </a:r>
          </a:p>
        </p:txBody>
      </p:sp>
    </p:spTree>
    <p:extLst>
      <p:ext uri="{BB962C8B-B14F-4D97-AF65-F5344CB8AC3E}">
        <p14:creationId xmlns:p14="http://schemas.microsoft.com/office/powerpoint/2010/main" val="248184670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DC067D-8A86-4ABE-9FBB-6EA58C8D17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EB3445-CD76-4F5C-A9A7-EBDBD73DB727}"/>
              </a:ext>
            </a:extLst>
          </p:cNvPr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F22EC0F7-047F-4875-9BEF-725C9EF7FBE0}"/>
              </a:ext>
            </a:extLst>
          </p:cNvPr>
          <p:cNvSpPr/>
          <p:nvPr/>
        </p:nvSpPr>
        <p:spPr>
          <a:xfrm>
            <a:off x="1898073" y="450273"/>
            <a:ext cx="5113421" cy="4378036"/>
          </a:xfrm>
          <a:prstGeom prst="diamond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720511-0FA6-42F9-9286-D9E10BD3F3D6}"/>
              </a:ext>
            </a:extLst>
          </p:cNvPr>
          <p:cNvSpPr txBox="1"/>
          <p:nvPr/>
        </p:nvSpPr>
        <p:spPr>
          <a:xfrm>
            <a:off x="2812427" y="2143001"/>
            <a:ext cx="35102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pc="225" dirty="0">
                <a:solidFill>
                  <a:schemeClr val="bg1"/>
                </a:solidFill>
                <a:latin typeface="+mj-lt"/>
              </a:rPr>
              <a:t>Thank you for your attention </a:t>
            </a:r>
          </a:p>
        </p:txBody>
      </p:sp>
    </p:spTree>
    <p:extLst>
      <p:ext uri="{BB962C8B-B14F-4D97-AF65-F5344CB8AC3E}">
        <p14:creationId xmlns:p14="http://schemas.microsoft.com/office/powerpoint/2010/main" val="329320464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797F0E0-9267-436A-A6B5-8631A7488D7B}"/>
              </a:ext>
            </a:extLst>
          </p:cNvPr>
          <p:cNvGrpSpPr/>
          <p:nvPr/>
        </p:nvGrpSpPr>
        <p:grpSpPr>
          <a:xfrm>
            <a:off x="3333039" y="1114763"/>
            <a:ext cx="2631108" cy="1602990"/>
            <a:chOff x="4544383" y="2007399"/>
            <a:chExt cx="3126864" cy="2843202"/>
          </a:xfrm>
        </p:grpSpPr>
        <p:sp>
          <p:nvSpPr>
            <p:cNvPr id="14" name="Freeform 29">
              <a:extLst>
                <a:ext uri="{FF2B5EF4-FFF2-40B4-BE49-F238E27FC236}">
                  <a16:creationId xmlns:a16="http://schemas.microsoft.com/office/drawing/2014/main" id="{4D17C28E-71F9-4981-8E31-2CEBA7BA6F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7272" y="2007399"/>
              <a:ext cx="2689510" cy="2843202"/>
            </a:xfrm>
            <a:custGeom>
              <a:avLst/>
              <a:gdLst>
                <a:gd name="T0" fmla="*/ 368 w 368"/>
                <a:gd name="T1" fmla="*/ 226 h 416"/>
                <a:gd name="T2" fmla="*/ 364 w 368"/>
                <a:gd name="T3" fmla="*/ 231 h 416"/>
                <a:gd name="T4" fmla="*/ 199 w 368"/>
                <a:gd name="T5" fmla="*/ 394 h 416"/>
                <a:gd name="T6" fmla="*/ 194 w 368"/>
                <a:gd name="T7" fmla="*/ 400 h 416"/>
                <a:gd name="T8" fmla="*/ 191 w 368"/>
                <a:gd name="T9" fmla="*/ 415 h 416"/>
                <a:gd name="T10" fmla="*/ 177 w 368"/>
                <a:gd name="T11" fmla="*/ 400 h 416"/>
                <a:gd name="T12" fmla="*/ 94 w 368"/>
                <a:gd name="T13" fmla="*/ 314 h 416"/>
                <a:gd name="T14" fmla="*/ 12 w 368"/>
                <a:gd name="T15" fmla="*/ 226 h 416"/>
                <a:gd name="T16" fmla="*/ 16 w 368"/>
                <a:gd name="T17" fmla="*/ 191 h 416"/>
                <a:gd name="T18" fmla="*/ 57 w 368"/>
                <a:gd name="T19" fmla="*/ 143 h 416"/>
                <a:gd name="T20" fmla="*/ 167 w 368"/>
                <a:gd name="T21" fmla="*/ 16 h 416"/>
                <a:gd name="T22" fmla="*/ 189 w 368"/>
                <a:gd name="T23" fmla="*/ 18 h 416"/>
                <a:gd name="T24" fmla="*/ 227 w 368"/>
                <a:gd name="T25" fmla="*/ 58 h 416"/>
                <a:gd name="T26" fmla="*/ 326 w 368"/>
                <a:gd name="T27" fmla="*/ 175 h 416"/>
                <a:gd name="T28" fmla="*/ 359 w 368"/>
                <a:gd name="T29" fmla="*/ 213 h 416"/>
                <a:gd name="T30" fmla="*/ 368 w 368"/>
                <a:gd name="T31" fmla="*/ 226 h 416"/>
                <a:gd name="T32" fmla="*/ 176 w 368"/>
                <a:gd name="T33" fmla="*/ 16 h 416"/>
                <a:gd name="T34" fmla="*/ 164 w 368"/>
                <a:gd name="T35" fmla="*/ 28 h 416"/>
                <a:gd name="T36" fmla="*/ 70 w 368"/>
                <a:gd name="T37" fmla="*/ 139 h 416"/>
                <a:gd name="T38" fmla="*/ 20 w 368"/>
                <a:gd name="T39" fmla="*/ 198 h 416"/>
                <a:gd name="T40" fmla="*/ 18 w 368"/>
                <a:gd name="T41" fmla="*/ 219 h 416"/>
                <a:gd name="T42" fmla="*/ 85 w 368"/>
                <a:gd name="T43" fmla="*/ 291 h 416"/>
                <a:gd name="T44" fmla="*/ 179 w 368"/>
                <a:gd name="T45" fmla="*/ 386 h 416"/>
                <a:gd name="T46" fmla="*/ 196 w 368"/>
                <a:gd name="T47" fmla="*/ 385 h 416"/>
                <a:gd name="T48" fmla="*/ 348 w 368"/>
                <a:gd name="T49" fmla="*/ 235 h 416"/>
                <a:gd name="T50" fmla="*/ 348 w 368"/>
                <a:gd name="T51" fmla="*/ 216 h 416"/>
                <a:gd name="T52" fmla="*/ 317 w 368"/>
                <a:gd name="T53" fmla="*/ 180 h 416"/>
                <a:gd name="T54" fmla="*/ 182 w 368"/>
                <a:gd name="T55" fmla="*/ 25 h 416"/>
                <a:gd name="T56" fmla="*/ 176 w 368"/>
                <a:gd name="T57" fmla="*/ 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416">
                  <a:moveTo>
                    <a:pt x="368" y="226"/>
                  </a:moveTo>
                  <a:cubicBezTo>
                    <a:pt x="368" y="229"/>
                    <a:pt x="366" y="230"/>
                    <a:pt x="364" y="231"/>
                  </a:cubicBezTo>
                  <a:cubicBezTo>
                    <a:pt x="306" y="283"/>
                    <a:pt x="254" y="340"/>
                    <a:pt x="199" y="394"/>
                  </a:cubicBezTo>
                  <a:cubicBezTo>
                    <a:pt x="197" y="396"/>
                    <a:pt x="195" y="398"/>
                    <a:pt x="194" y="400"/>
                  </a:cubicBezTo>
                  <a:cubicBezTo>
                    <a:pt x="190" y="404"/>
                    <a:pt x="201" y="413"/>
                    <a:pt x="191" y="415"/>
                  </a:cubicBezTo>
                  <a:cubicBezTo>
                    <a:pt x="183" y="416"/>
                    <a:pt x="181" y="405"/>
                    <a:pt x="177" y="400"/>
                  </a:cubicBezTo>
                  <a:cubicBezTo>
                    <a:pt x="154" y="367"/>
                    <a:pt x="124" y="340"/>
                    <a:pt x="94" y="314"/>
                  </a:cubicBezTo>
                  <a:cubicBezTo>
                    <a:pt x="64" y="287"/>
                    <a:pt x="35" y="260"/>
                    <a:pt x="12" y="226"/>
                  </a:cubicBezTo>
                  <a:cubicBezTo>
                    <a:pt x="3" y="213"/>
                    <a:pt x="0" y="203"/>
                    <a:pt x="16" y="191"/>
                  </a:cubicBezTo>
                  <a:cubicBezTo>
                    <a:pt x="33" y="178"/>
                    <a:pt x="44" y="160"/>
                    <a:pt x="57" y="143"/>
                  </a:cubicBezTo>
                  <a:cubicBezTo>
                    <a:pt x="90" y="98"/>
                    <a:pt x="126" y="54"/>
                    <a:pt x="167" y="16"/>
                  </a:cubicBezTo>
                  <a:cubicBezTo>
                    <a:pt x="175" y="8"/>
                    <a:pt x="180" y="0"/>
                    <a:pt x="189" y="18"/>
                  </a:cubicBezTo>
                  <a:cubicBezTo>
                    <a:pt x="197" y="33"/>
                    <a:pt x="214" y="45"/>
                    <a:pt x="227" y="58"/>
                  </a:cubicBezTo>
                  <a:cubicBezTo>
                    <a:pt x="264" y="94"/>
                    <a:pt x="298" y="132"/>
                    <a:pt x="326" y="175"/>
                  </a:cubicBezTo>
                  <a:cubicBezTo>
                    <a:pt x="335" y="189"/>
                    <a:pt x="346" y="202"/>
                    <a:pt x="359" y="213"/>
                  </a:cubicBezTo>
                  <a:cubicBezTo>
                    <a:pt x="363" y="216"/>
                    <a:pt x="368" y="220"/>
                    <a:pt x="368" y="226"/>
                  </a:cubicBezTo>
                  <a:close/>
                  <a:moveTo>
                    <a:pt x="176" y="16"/>
                  </a:moveTo>
                  <a:cubicBezTo>
                    <a:pt x="171" y="21"/>
                    <a:pt x="167" y="25"/>
                    <a:pt x="164" y="28"/>
                  </a:cubicBezTo>
                  <a:cubicBezTo>
                    <a:pt x="129" y="62"/>
                    <a:pt x="98" y="99"/>
                    <a:pt x="70" y="139"/>
                  </a:cubicBezTo>
                  <a:cubicBezTo>
                    <a:pt x="54" y="160"/>
                    <a:pt x="40" y="182"/>
                    <a:pt x="20" y="198"/>
                  </a:cubicBezTo>
                  <a:cubicBezTo>
                    <a:pt x="10" y="206"/>
                    <a:pt x="12" y="211"/>
                    <a:pt x="18" y="219"/>
                  </a:cubicBezTo>
                  <a:cubicBezTo>
                    <a:pt x="38" y="246"/>
                    <a:pt x="60" y="269"/>
                    <a:pt x="85" y="291"/>
                  </a:cubicBezTo>
                  <a:cubicBezTo>
                    <a:pt x="117" y="321"/>
                    <a:pt x="152" y="350"/>
                    <a:pt x="179" y="386"/>
                  </a:cubicBezTo>
                  <a:cubicBezTo>
                    <a:pt x="186" y="395"/>
                    <a:pt x="190" y="391"/>
                    <a:pt x="196" y="385"/>
                  </a:cubicBezTo>
                  <a:cubicBezTo>
                    <a:pt x="247" y="335"/>
                    <a:pt x="297" y="285"/>
                    <a:pt x="348" y="235"/>
                  </a:cubicBezTo>
                  <a:cubicBezTo>
                    <a:pt x="355" y="228"/>
                    <a:pt x="357" y="223"/>
                    <a:pt x="348" y="216"/>
                  </a:cubicBezTo>
                  <a:cubicBezTo>
                    <a:pt x="335" y="206"/>
                    <a:pt x="325" y="194"/>
                    <a:pt x="317" y="180"/>
                  </a:cubicBezTo>
                  <a:cubicBezTo>
                    <a:pt x="280" y="122"/>
                    <a:pt x="229" y="75"/>
                    <a:pt x="182" y="25"/>
                  </a:cubicBezTo>
                  <a:cubicBezTo>
                    <a:pt x="180" y="23"/>
                    <a:pt x="178" y="19"/>
                    <a:pt x="176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A6E28A-83E8-4CB5-977E-587CE51A13C1}"/>
                </a:ext>
              </a:extLst>
            </p:cNvPr>
            <p:cNvSpPr txBox="1"/>
            <p:nvPr/>
          </p:nvSpPr>
          <p:spPr>
            <a:xfrm>
              <a:off x="4544383" y="3000896"/>
              <a:ext cx="3126864" cy="545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j-lt"/>
                </a:rPr>
                <a:t>Tienda Aplicaciones</a:t>
              </a:r>
            </a:p>
          </p:txBody>
        </p:sp>
      </p:grpSp>
      <p:sp>
        <p:nvSpPr>
          <p:cNvPr id="16" name="Freeform 15">
            <a:extLst>
              <a:ext uri="{FF2B5EF4-FFF2-40B4-BE49-F238E27FC236}">
                <a16:creationId xmlns:a16="http://schemas.microsoft.com/office/drawing/2014/main" id="{6E46A254-3174-4906-A609-CD8C09DCF3E0}"/>
              </a:ext>
            </a:extLst>
          </p:cNvPr>
          <p:cNvSpPr>
            <a:spLocks/>
          </p:cNvSpPr>
          <p:nvPr/>
        </p:nvSpPr>
        <p:spPr bwMode="auto">
          <a:xfrm rot="3633584">
            <a:off x="3217897" y="1770798"/>
            <a:ext cx="236167" cy="721823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5" name="Freeform 15">
            <a:extLst>
              <a:ext uri="{FF2B5EF4-FFF2-40B4-BE49-F238E27FC236}">
                <a16:creationId xmlns:a16="http://schemas.microsoft.com/office/drawing/2014/main" id="{8EC2AA8C-C349-48CE-80BC-CA16AF4A2B31}"/>
              </a:ext>
            </a:extLst>
          </p:cNvPr>
          <p:cNvSpPr>
            <a:spLocks/>
          </p:cNvSpPr>
          <p:nvPr/>
        </p:nvSpPr>
        <p:spPr bwMode="auto">
          <a:xfrm rot="18225317">
            <a:off x="5528217" y="2233894"/>
            <a:ext cx="236223" cy="519961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8221E7-B665-49EF-A20E-9CAD2E8C58ED}"/>
              </a:ext>
            </a:extLst>
          </p:cNvPr>
          <p:cNvGrpSpPr/>
          <p:nvPr/>
        </p:nvGrpSpPr>
        <p:grpSpPr>
          <a:xfrm>
            <a:off x="5732851" y="2630105"/>
            <a:ext cx="2133601" cy="1241224"/>
            <a:chOff x="2612763" y="745672"/>
            <a:chExt cx="2024424" cy="2128949"/>
          </a:xfrm>
        </p:grpSpPr>
        <p:sp>
          <p:nvSpPr>
            <p:cNvPr id="10" name="Freeform 20">
              <a:extLst>
                <a:ext uri="{FF2B5EF4-FFF2-40B4-BE49-F238E27FC236}">
                  <a16:creationId xmlns:a16="http://schemas.microsoft.com/office/drawing/2014/main" id="{53A4F822-4565-4F97-9F43-19C7CFD7F2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2763" y="745672"/>
              <a:ext cx="2024424" cy="2128949"/>
            </a:xfrm>
            <a:custGeom>
              <a:avLst/>
              <a:gdLst>
                <a:gd name="T0" fmla="*/ 177 w 395"/>
                <a:gd name="T1" fmla="*/ 4 h 367"/>
                <a:gd name="T2" fmla="*/ 232 w 395"/>
                <a:gd name="T3" fmla="*/ 1 h 367"/>
                <a:gd name="T4" fmla="*/ 247 w 395"/>
                <a:gd name="T5" fmla="*/ 6 h 367"/>
                <a:gd name="T6" fmla="*/ 341 w 395"/>
                <a:gd name="T7" fmla="*/ 280 h 367"/>
                <a:gd name="T8" fmla="*/ 164 w 395"/>
                <a:gd name="T9" fmla="*/ 350 h 367"/>
                <a:gd name="T10" fmla="*/ 130 w 395"/>
                <a:gd name="T11" fmla="*/ 339 h 367"/>
                <a:gd name="T12" fmla="*/ 37 w 395"/>
                <a:gd name="T13" fmla="*/ 101 h 367"/>
                <a:gd name="T14" fmla="*/ 177 w 395"/>
                <a:gd name="T15" fmla="*/ 4 h 367"/>
                <a:gd name="T16" fmla="*/ 179 w 395"/>
                <a:gd name="T17" fmla="*/ 12 h 367"/>
                <a:gd name="T18" fmla="*/ 45 w 395"/>
                <a:gd name="T19" fmla="*/ 103 h 367"/>
                <a:gd name="T20" fmla="*/ 37 w 395"/>
                <a:gd name="T21" fmla="*/ 132 h 367"/>
                <a:gd name="T22" fmla="*/ 76 w 395"/>
                <a:gd name="T23" fmla="*/ 292 h 367"/>
                <a:gd name="T24" fmla="*/ 159 w 395"/>
                <a:gd name="T25" fmla="*/ 339 h 367"/>
                <a:gd name="T26" fmla="*/ 351 w 395"/>
                <a:gd name="T27" fmla="*/ 215 h 367"/>
                <a:gd name="T28" fmla="*/ 300 w 395"/>
                <a:gd name="T29" fmla="*/ 57 h 367"/>
                <a:gd name="T30" fmla="*/ 179 w 395"/>
                <a:gd name="T31" fmla="*/ 12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5" h="367">
                  <a:moveTo>
                    <a:pt x="177" y="4"/>
                  </a:moveTo>
                  <a:cubicBezTo>
                    <a:pt x="194" y="0"/>
                    <a:pt x="213" y="14"/>
                    <a:pt x="232" y="1"/>
                  </a:cubicBezTo>
                  <a:cubicBezTo>
                    <a:pt x="235" y="0"/>
                    <a:pt x="242" y="4"/>
                    <a:pt x="247" y="6"/>
                  </a:cubicBezTo>
                  <a:cubicBezTo>
                    <a:pt x="346" y="46"/>
                    <a:pt x="395" y="188"/>
                    <a:pt x="341" y="280"/>
                  </a:cubicBezTo>
                  <a:cubicBezTo>
                    <a:pt x="306" y="339"/>
                    <a:pt x="236" y="367"/>
                    <a:pt x="164" y="350"/>
                  </a:cubicBezTo>
                  <a:cubicBezTo>
                    <a:pt x="152" y="347"/>
                    <a:pt x="141" y="344"/>
                    <a:pt x="130" y="339"/>
                  </a:cubicBezTo>
                  <a:cubicBezTo>
                    <a:pt x="23" y="289"/>
                    <a:pt x="0" y="214"/>
                    <a:pt x="37" y="101"/>
                  </a:cubicBezTo>
                  <a:cubicBezTo>
                    <a:pt x="58" y="36"/>
                    <a:pt x="107" y="4"/>
                    <a:pt x="177" y="4"/>
                  </a:cubicBezTo>
                  <a:close/>
                  <a:moveTo>
                    <a:pt x="179" y="12"/>
                  </a:moveTo>
                  <a:cubicBezTo>
                    <a:pt x="110" y="11"/>
                    <a:pt x="67" y="41"/>
                    <a:pt x="45" y="103"/>
                  </a:cubicBezTo>
                  <a:cubicBezTo>
                    <a:pt x="42" y="112"/>
                    <a:pt x="39" y="122"/>
                    <a:pt x="37" y="132"/>
                  </a:cubicBezTo>
                  <a:cubicBezTo>
                    <a:pt x="25" y="191"/>
                    <a:pt x="26" y="247"/>
                    <a:pt x="76" y="292"/>
                  </a:cubicBezTo>
                  <a:cubicBezTo>
                    <a:pt x="101" y="313"/>
                    <a:pt x="128" y="329"/>
                    <a:pt x="159" y="339"/>
                  </a:cubicBezTo>
                  <a:cubicBezTo>
                    <a:pt x="255" y="367"/>
                    <a:pt x="341" y="312"/>
                    <a:pt x="351" y="215"/>
                  </a:cubicBezTo>
                  <a:cubicBezTo>
                    <a:pt x="358" y="155"/>
                    <a:pt x="336" y="104"/>
                    <a:pt x="300" y="57"/>
                  </a:cubicBezTo>
                  <a:cubicBezTo>
                    <a:pt x="268" y="15"/>
                    <a:pt x="222" y="15"/>
                    <a:pt x="179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FECE83-2886-4DCF-B749-9F92E99C2226}"/>
                </a:ext>
              </a:extLst>
            </p:cNvPr>
            <p:cNvSpPr txBox="1"/>
            <p:nvPr/>
          </p:nvSpPr>
          <p:spPr>
            <a:xfrm>
              <a:off x="2955317" y="917305"/>
              <a:ext cx="1320392" cy="99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Tx/>
                <a:buChar char="-"/>
              </a:pPr>
              <a:endParaRPr lang="en-US" dirty="0">
                <a:solidFill>
                  <a:schemeClr val="tx2"/>
                </a:solidFill>
              </a:endParaRPr>
            </a:p>
            <a:p>
              <a:pPr marL="285750" indent="-285750" algn="ctr">
                <a:buFontTx/>
                <a:buChar char="-"/>
              </a:pPr>
              <a:endParaRPr lang="en-US" dirty="0">
                <a:solidFill>
                  <a:schemeClr val="tx2"/>
                </a:solidFill>
              </a:endParaRPr>
            </a:p>
            <a:p>
              <a:pPr marL="285750" indent="-285750" algn="ctr">
                <a:buFontTx/>
                <a:buChar char="-"/>
              </a:pP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EFEBA3-531A-4F21-992F-701407B7C894}"/>
              </a:ext>
            </a:extLst>
          </p:cNvPr>
          <p:cNvGrpSpPr/>
          <p:nvPr/>
        </p:nvGrpSpPr>
        <p:grpSpPr>
          <a:xfrm>
            <a:off x="612215" y="1886797"/>
            <a:ext cx="3402898" cy="1793222"/>
            <a:chOff x="1467043" y="2490568"/>
            <a:chExt cx="2246839" cy="1762493"/>
          </a:xfrm>
        </p:grpSpPr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id="{6C73589E-37EF-4973-8102-6BC1E0461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043" y="2490568"/>
              <a:ext cx="1903259" cy="1762493"/>
            </a:xfrm>
            <a:custGeom>
              <a:avLst/>
              <a:gdLst>
                <a:gd name="T0" fmla="*/ 95 w 381"/>
                <a:gd name="T1" fmla="*/ 10 h 353"/>
                <a:gd name="T2" fmla="*/ 161 w 381"/>
                <a:gd name="T3" fmla="*/ 8 h 353"/>
                <a:gd name="T4" fmla="*/ 299 w 381"/>
                <a:gd name="T5" fmla="*/ 70 h 353"/>
                <a:gd name="T6" fmla="*/ 357 w 381"/>
                <a:gd name="T7" fmla="*/ 218 h 353"/>
                <a:gd name="T8" fmla="*/ 246 w 381"/>
                <a:gd name="T9" fmla="*/ 327 h 353"/>
                <a:gd name="T10" fmla="*/ 11 w 381"/>
                <a:gd name="T11" fmla="*/ 172 h 353"/>
                <a:gd name="T12" fmla="*/ 37 w 381"/>
                <a:gd name="T13" fmla="*/ 85 h 353"/>
                <a:gd name="T14" fmla="*/ 156 w 381"/>
                <a:gd name="T15" fmla="*/ 26 h 353"/>
                <a:gd name="T16" fmla="*/ 183 w 381"/>
                <a:gd name="T17" fmla="*/ 34 h 353"/>
                <a:gd name="T18" fmla="*/ 94 w 381"/>
                <a:gd name="T19" fmla="*/ 51 h 353"/>
                <a:gd name="T20" fmla="*/ 37 w 381"/>
                <a:gd name="T21" fmla="*/ 221 h 353"/>
                <a:gd name="T22" fmla="*/ 270 w 381"/>
                <a:gd name="T23" fmla="*/ 312 h 353"/>
                <a:gd name="T24" fmla="*/ 310 w 381"/>
                <a:gd name="T25" fmla="*/ 94 h 353"/>
                <a:gd name="T26" fmla="*/ 101 w 381"/>
                <a:gd name="T27" fmla="*/ 14 h 353"/>
                <a:gd name="T28" fmla="*/ 95 w 381"/>
                <a:gd name="T29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1" h="353">
                  <a:moveTo>
                    <a:pt x="95" y="10"/>
                  </a:moveTo>
                  <a:cubicBezTo>
                    <a:pt x="119" y="0"/>
                    <a:pt x="140" y="3"/>
                    <a:pt x="161" y="8"/>
                  </a:cubicBezTo>
                  <a:cubicBezTo>
                    <a:pt x="211" y="20"/>
                    <a:pt x="257" y="42"/>
                    <a:pt x="299" y="70"/>
                  </a:cubicBezTo>
                  <a:cubicBezTo>
                    <a:pt x="352" y="107"/>
                    <a:pt x="370" y="155"/>
                    <a:pt x="357" y="218"/>
                  </a:cubicBezTo>
                  <a:cubicBezTo>
                    <a:pt x="344" y="280"/>
                    <a:pt x="305" y="313"/>
                    <a:pt x="246" y="327"/>
                  </a:cubicBezTo>
                  <a:cubicBezTo>
                    <a:pt x="139" y="353"/>
                    <a:pt x="25" y="277"/>
                    <a:pt x="11" y="172"/>
                  </a:cubicBezTo>
                  <a:cubicBezTo>
                    <a:pt x="7" y="139"/>
                    <a:pt x="15" y="110"/>
                    <a:pt x="37" y="85"/>
                  </a:cubicBezTo>
                  <a:cubicBezTo>
                    <a:pt x="68" y="48"/>
                    <a:pt x="109" y="32"/>
                    <a:pt x="156" y="26"/>
                  </a:cubicBezTo>
                  <a:cubicBezTo>
                    <a:pt x="165" y="25"/>
                    <a:pt x="175" y="26"/>
                    <a:pt x="183" y="34"/>
                  </a:cubicBezTo>
                  <a:cubicBezTo>
                    <a:pt x="151" y="28"/>
                    <a:pt x="122" y="38"/>
                    <a:pt x="94" y="51"/>
                  </a:cubicBezTo>
                  <a:cubicBezTo>
                    <a:pt x="23" y="84"/>
                    <a:pt x="0" y="151"/>
                    <a:pt x="37" y="221"/>
                  </a:cubicBezTo>
                  <a:cubicBezTo>
                    <a:pt x="81" y="306"/>
                    <a:pt x="182" y="343"/>
                    <a:pt x="270" y="312"/>
                  </a:cubicBezTo>
                  <a:cubicBezTo>
                    <a:pt x="353" y="283"/>
                    <a:pt x="381" y="148"/>
                    <a:pt x="310" y="94"/>
                  </a:cubicBezTo>
                  <a:cubicBezTo>
                    <a:pt x="248" y="46"/>
                    <a:pt x="183" y="9"/>
                    <a:pt x="101" y="14"/>
                  </a:cubicBezTo>
                  <a:cubicBezTo>
                    <a:pt x="100" y="14"/>
                    <a:pt x="99" y="13"/>
                    <a:pt x="95" y="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A2554F-C289-4871-B297-EF78B017725A}"/>
                </a:ext>
              </a:extLst>
            </p:cNvPr>
            <p:cNvSpPr txBox="1"/>
            <p:nvPr/>
          </p:nvSpPr>
          <p:spPr>
            <a:xfrm>
              <a:off x="1608061" y="2918733"/>
              <a:ext cx="2105821" cy="514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N</a:t>
              </a:r>
              <a:r>
                <a:rPr lang="en-ES" sz="1400" dirty="0"/>
                <a:t>ombre </a:t>
              </a:r>
            </a:p>
            <a:p>
              <a:r>
                <a:rPr lang="en-ES" sz="1400" dirty="0"/>
                <a:t>(es distinto para cada tienda)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F5DAF-ED2E-4260-A471-703572D6A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F47B-3BED-4C75-ACAB-4344E1B376FE}" type="slidenum">
              <a:rPr lang="en-US" smtClean="0"/>
              <a:t>25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A06AA6-D7A3-4349-B78E-C31BDA1F6933}"/>
              </a:ext>
            </a:extLst>
          </p:cNvPr>
          <p:cNvGrpSpPr/>
          <p:nvPr/>
        </p:nvGrpSpPr>
        <p:grpSpPr>
          <a:xfrm>
            <a:off x="3278194" y="2920128"/>
            <a:ext cx="2206966" cy="1968730"/>
            <a:chOff x="8572428" y="2392326"/>
            <a:chExt cx="1944315" cy="1824077"/>
          </a:xfrm>
        </p:grpSpPr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24C26B39-459E-0D41-9FC4-FEEA5B3F4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428" y="2392326"/>
              <a:ext cx="1944315" cy="1824077"/>
            </a:xfrm>
            <a:custGeom>
              <a:avLst/>
              <a:gdLst>
                <a:gd name="T0" fmla="*/ 141 w 390"/>
                <a:gd name="T1" fmla="*/ 35 h 366"/>
                <a:gd name="T2" fmla="*/ 340 w 390"/>
                <a:gd name="T3" fmla="*/ 74 h 366"/>
                <a:gd name="T4" fmla="*/ 384 w 390"/>
                <a:gd name="T5" fmla="*/ 228 h 366"/>
                <a:gd name="T6" fmla="*/ 321 w 390"/>
                <a:gd name="T7" fmla="*/ 322 h 366"/>
                <a:gd name="T8" fmla="*/ 117 w 390"/>
                <a:gd name="T9" fmla="*/ 337 h 366"/>
                <a:gd name="T10" fmla="*/ 39 w 390"/>
                <a:gd name="T11" fmla="*/ 129 h 366"/>
                <a:gd name="T12" fmla="*/ 103 w 390"/>
                <a:gd name="T13" fmla="*/ 72 h 366"/>
                <a:gd name="T14" fmla="*/ 184 w 390"/>
                <a:gd name="T15" fmla="*/ 60 h 366"/>
                <a:gd name="T16" fmla="*/ 206 w 390"/>
                <a:gd name="T17" fmla="*/ 76 h 366"/>
                <a:gd name="T18" fmla="*/ 118 w 390"/>
                <a:gd name="T19" fmla="*/ 76 h 366"/>
                <a:gd name="T20" fmla="*/ 40 w 390"/>
                <a:gd name="T21" fmla="*/ 155 h 366"/>
                <a:gd name="T22" fmla="*/ 173 w 390"/>
                <a:gd name="T23" fmla="*/ 343 h 366"/>
                <a:gd name="T24" fmla="*/ 304 w 390"/>
                <a:gd name="T25" fmla="*/ 323 h 366"/>
                <a:gd name="T26" fmla="*/ 372 w 390"/>
                <a:gd name="T27" fmla="*/ 173 h 366"/>
                <a:gd name="T28" fmla="*/ 156 w 390"/>
                <a:gd name="T29" fmla="*/ 35 h 366"/>
                <a:gd name="T30" fmla="*/ 141 w 390"/>
                <a:gd name="T31" fmla="*/ 3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0" h="366">
                  <a:moveTo>
                    <a:pt x="141" y="35"/>
                  </a:moveTo>
                  <a:cubicBezTo>
                    <a:pt x="199" y="0"/>
                    <a:pt x="295" y="18"/>
                    <a:pt x="340" y="74"/>
                  </a:cubicBezTo>
                  <a:cubicBezTo>
                    <a:pt x="376" y="119"/>
                    <a:pt x="390" y="171"/>
                    <a:pt x="384" y="228"/>
                  </a:cubicBezTo>
                  <a:cubicBezTo>
                    <a:pt x="379" y="269"/>
                    <a:pt x="357" y="302"/>
                    <a:pt x="321" y="322"/>
                  </a:cubicBezTo>
                  <a:cubicBezTo>
                    <a:pt x="256" y="360"/>
                    <a:pt x="187" y="366"/>
                    <a:pt x="117" y="337"/>
                  </a:cubicBezTo>
                  <a:cubicBezTo>
                    <a:pt x="34" y="303"/>
                    <a:pt x="0" y="210"/>
                    <a:pt x="39" y="129"/>
                  </a:cubicBezTo>
                  <a:cubicBezTo>
                    <a:pt x="52" y="101"/>
                    <a:pt x="74" y="83"/>
                    <a:pt x="103" y="72"/>
                  </a:cubicBezTo>
                  <a:cubicBezTo>
                    <a:pt x="129" y="63"/>
                    <a:pt x="156" y="60"/>
                    <a:pt x="184" y="60"/>
                  </a:cubicBezTo>
                  <a:cubicBezTo>
                    <a:pt x="193" y="60"/>
                    <a:pt x="202" y="62"/>
                    <a:pt x="206" y="76"/>
                  </a:cubicBezTo>
                  <a:cubicBezTo>
                    <a:pt x="176" y="63"/>
                    <a:pt x="147" y="69"/>
                    <a:pt x="118" y="76"/>
                  </a:cubicBezTo>
                  <a:cubicBezTo>
                    <a:pt x="76" y="86"/>
                    <a:pt x="50" y="113"/>
                    <a:pt x="40" y="155"/>
                  </a:cubicBezTo>
                  <a:cubicBezTo>
                    <a:pt x="17" y="250"/>
                    <a:pt x="73" y="330"/>
                    <a:pt x="173" y="343"/>
                  </a:cubicBezTo>
                  <a:cubicBezTo>
                    <a:pt x="219" y="349"/>
                    <a:pt x="263" y="344"/>
                    <a:pt x="304" y="323"/>
                  </a:cubicBezTo>
                  <a:cubicBezTo>
                    <a:pt x="360" y="294"/>
                    <a:pt x="384" y="241"/>
                    <a:pt x="372" y="173"/>
                  </a:cubicBezTo>
                  <a:cubicBezTo>
                    <a:pt x="351" y="60"/>
                    <a:pt x="268" y="7"/>
                    <a:pt x="156" y="35"/>
                  </a:cubicBezTo>
                  <a:cubicBezTo>
                    <a:pt x="152" y="36"/>
                    <a:pt x="148" y="39"/>
                    <a:pt x="141" y="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8390EEA-7BA1-D848-93EB-5DA32A8C7146}"/>
                </a:ext>
              </a:extLst>
            </p:cNvPr>
            <p:cNvSpPr txBox="1"/>
            <p:nvPr/>
          </p:nvSpPr>
          <p:spPr>
            <a:xfrm>
              <a:off x="8862677" y="2583091"/>
              <a:ext cx="1584800" cy="237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6" name="Freeform 35">
            <a:extLst>
              <a:ext uri="{FF2B5EF4-FFF2-40B4-BE49-F238E27FC236}">
                <a16:creationId xmlns:a16="http://schemas.microsoft.com/office/drawing/2014/main" id="{A933D699-4E9B-5042-AC4F-499632945B8F}"/>
              </a:ext>
            </a:extLst>
          </p:cNvPr>
          <p:cNvSpPr>
            <a:spLocks/>
          </p:cNvSpPr>
          <p:nvPr/>
        </p:nvSpPr>
        <p:spPr bwMode="auto">
          <a:xfrm rot="1941296" flipH="1">
            <a:off x="4086516" y="2504427"/>
            <a:ext cx="333108" cy="363478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EF40E0-2188-E843-901A-28F1B787AE98}"/>
              </a:ext>
            </a:extLst>
          </p:cNvPr>
          <p:cNvSpPr txBox="1"/>
          <p:nvPr/>
        </p:nvSpPr>
        <p:spPr>
          <a:xfrm>
            <a:off x="3750260" y="3721637"/>
            <a:ext cx="317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</a:t>
            </a:r>
            <a:r>
              <a:rPr lang="en-ES" sz="1200" dirty="0"/>
              <a:t>ombre de empresa </a:t>
            </a:r>
          </a:p>
          <a:p>
            <a:r>
              <a:rPr lang="en-ES" sz="1200" dirty="0"/>
              <a:t>que la gestiona</a:t>
            </a:r>
          </a:p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55831A-8178-FB49-8430-E9DEA123B049}"/>
              </a:ext>
            </a:extLst>
          </p:cNvPr>
          <p:cNvSpPr txBox="1"/>
          <p:nvPr/>
        </p:nvSpPr>
        <p:spPr>
          <a:xfrm>
            <a:off x="6125184" y="2987744"/>
            <a:ext cx="1931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Dirección web</a:t>
            </a:r>
            <a:endParaRPr lang="en-ES" sz="1400" dirty="0"/>
          </a:p>
        </p:txBody>
      </p:sp>
    </p:spTree>
    <p:extLst>
      <p:ext uri="{BB962C8B-B14F-4D97-AF65-F5344CB8AC3E}">
        <p14:creationId xmlns:p14="http://schemas.microsoft.com/office/powerpoint/2010/main" val="228459792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3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9AFDCF7-6DE2-BC40-86BE-08C3A69207B6}"/>
              </a:ext>
            </a:extLst>
          </p:cNvPr>
          <p:cNvSpPr/>
          <p:nvPr/>
        </p:nvSpPr>
        <p:spPr>
          <a:xfrm>
            <a:off x="3624943" y="1551215"/>
            <a:ext cx="1649186" cy="112667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350" b="1" dirty="0">
                <a:solidFill>
                  <a:schemeClr val="tx1"/>
                </a:solidFill>
              </a:rPr>
              <a:t>Empresas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9F8C4F-090F-A64E-AD52-59E41BE7D443}"/>
              </a:ext>
            </a:extLst>
          </p:cNvPr>
          <p:cNvCxnSpPr/>
          <p:nvPr/>
        </p:nvCxnSpPr>
        <p:spPr>
          <a:xfrm flipH="1" flipV="1">
            <a:off x="2841172" y="1371600"/>
            <a:ext cx="726621" cy="17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11C2EE-5A96-6644-AA60-32660B39893A}"/>
              </a:ext>
            </a:extLst>
          </p:cNvPr>
          <p:cNvCxnSpPr>
            <a:cxnSpLocks/>
          </p:cNvCxnSpPr>
          <p:nvPr/>
        </p:nvCxnSpPr>
        <p:spPr>
          <a:xfrm flipH="1">
            <a:off x="2106386" y="2269672"/>
            <a:ext cx="1489982" cy="40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275DA0-BC20-A64D-BD2F-807C7B74EF7D}"/>
              </a:ext>
            </a:extLst>
          </p:cNvPr>
          <p:cNvCxnSpPr>
            <a:cxnSpLocks/>
          </p:cNvCxnSpPr>
          <p:nvPr/>
        </p:nvCxnSpPr>
        <p:spPr>
          <a:xfrm flipH="1">
            <a:off x="4572000" y="2819734"/>
            <a:ext cx="1" cy="658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1B879C-A4EF-1047-8E02-3D8CF18F3CFE}"/>
              </a:ext>
            </a:extLst>
          </p:cNvPr>
          <p:cNvCxnSpPr>
            <a:cxnSpLocks/>
          </p:cNvCxnSpPr>
          <p:nvPr/>
        </p:nvCxnSpPr>
        <p:spPr>
          <a:xfrm flipV="1">
            <a:off x="5551714" y="1461407"/>
            <a:ext cx="579665" cy="35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DFB4BE-C437-4C4E-908D-2B4E744372E3}"/>
              </a:ext>
            </a:extLst>
          </p:cNvPr>
          <p:cNvSpPr txBox="1"/>
          <p:nvPr/>
        </p:nvSpPr>
        <p:spPr>
          <a:xfrm>
            <a:off x="1191986" y="1066172"/>
            <a:ext cx="16491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N</a:t>
            </a:r>
            <a:r>
              <a:rPr lang="en-ES" sz="1350" dirty="0"/>
              <a:t>ombre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3DF78E-51C8-6B4B-B284-4259F71C9D3A}"/>
              </a:ext>
            </a:extLst>
          </p:cNvPr>
          <p:cNvSpPr txBox="1"/>
          <p:nvPr/>
        </p:nvSpPr>
        <p:spPr>
          <a:xfrm>
            <a:off x="624568" y="2473779"/>
            <a:ext cx="164918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50" dirty="0" err="1"/>
              <a:t>Pais</a:t>
            </a:r>
            <a:r>
              <a:rPr lang="es-ES" sz="1350" dirty="0"/>
              <a:t> donde paga impuestos</a:t>
            </a:r>
          </a:p>
          <a:p>
            <a:endParaRPr lang="en-ES" sz="13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1CACA9-80F4-EB49-BE68-1DB10971A87E}"/>
              </a:ext>
            </a:extLst>
          </p:cNvPr>
          <p:cNvSpPr txBox="1"/>
          <p:nvPr/>
        </p:nvSpPr>
        <p:spPr>
          <a:xfrm>
            <a:off x="3486150" y="3619834"/>
            <a:ext cx="16491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50" dirty="0"/>
              <a:t>Año de </a:t>
            </a:r>
            <a:r>
              <a:rPr lang="es-ES" sz="1350" dirty="0" err="1"/>
              <a:t>creacion</a:t>
            </a:r>
            <a:endParaRPr lang="en-E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1FEE89-2BAD-E440-AE38-F7B2628F915F}"/>
              </a:ext>
            </a:extLst>
          </p:cNvPr>
          <p:cNvSpPr txBox="1"/>
          <p:nvPr/>
        </p:nvSpPr>
        <p:spPr>
          <a:xfrm>
            <a:off x="6061983" y="1358090"/>
            <a:ext cx="16491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50" dirty="0"/>
              <a:t>Correo </a:t>
            </a:r>
            <a:r>
              <a:rPr lang="es-ES" sz="1350" dirty="0" err="1"/>
              <a:t>electronico</a:t>
            </a:r>
            <a:endParaRPr lang="en-ES" sz="135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B9A801-B7AD-7B4D-963C-EFE5D10C8F12}"/>
              </a:ext>
            </a:extLst>
          </p:cNvPr>
          <p:cNvCxnSpPr>
            <a:cxnSpLocks/>
          </p:cNvCxnSpPr>
          <p:nvPr/>
        </p:nvCxnSpPr>
        <p:spPr>
          <a:xfrm>
            <a:off x="5572126" y="2677886"/>
            <a:ext cx="559253" cy="394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5A673-3D65-D14D-AEA7-9733C18D7780}"/>
              </a:ext>
            </a:extLst>
          </p:cNvPr>
          <p:cNvSpPr txBox="1"/>
          <p:nvPr/>
        </p:nvSpPr>
        <p:spPr>
          <a:xfrm>
            <a:off x="6221188" y="3072826"/>
            <a:ext cx="16491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50" dirty="0"/>
              <a:t>Pagina Web</a:t>
            </a:r>
            <a:endParaRPr lang="en-ES" sz="13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612C9B-326B-3B48-B9C5-DAA1B32611DD}"/>
              </a:ext>
            </a:extLst>
          </p:cNvPr>
          <p:cNvSpPr txBox="1"/>
          <p:nvPr/>
        </p:nvSpPr>
        <p:spPr>
          <a:xfrm>
            <a:off x="1551215" y="4490358"/>
            <a:ext cx="60170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 err="1"/>
              <a:t>estas</a:t>
            </a:r>
            <a:r>
              <a:rPr lang="en-GB" sz="1350" dirty="0"/>
              <a:t> </a:t>
            </a:r>
            <a:r>
              <a:rPr lang="en-GB" sz="1350" dirty="0" err="1"/>
              <a:t>empresas</a:t>
            </a:r>
            <a:r>
              <a:rPr lang="en-GB" sz="1350" dirty="0"/>
              <a:t>  </a:t>
            </a:r>
            <a:r>
              <a:rPr lang="en-GB" sz="1350" dirty="0">
                <a:highlight>
                  <a:srgbClr val="FFFF00"/>
                </a:highlight>
              </a:rPr>
              <a:t>no </a:t>
            </a:r>
            <a:r>
              <a:rPr lang="en-GB" sz="1350" dirty="0" err="1">
                <a:highlight>
                  <a:srgbClr val="FFFF00"/>
                </a:highlight>
              </a:rPr>
              <a:t>tienen</a:t>
            </a:r>
            <a:r>
              <a:rPr lang="en-GB" sz="1350" dirty="0">
                <a:highlight>
                  <a:srgbClr val="FFFF00"/>
                </a:highlight>
              </a:rPr>
              <a:t> </a:t>
            </a:r>
            <a:r>
              <a:rPr lang="en-GB" sz="1350" dirty="0" err="1">
                <a:highlight>
                  <a:srgbClr val="FFFF00"/>
                </a:highlight>
              </a:rPr>
              <a:t>ninguna</a:t>
            </a:r>
            <a:r>
              <a:rPr lang="en-GB" sz="1350" dirty="0">
                <a:highlight>
                  <a:srgbClr val="FFFF00"/>
                </a:highlight>
              </a:rPr>
              <a:t> </a:t>
            </a:r>
            <a:r>
              <a:rPr lang="en-GB" sz="1350" dirty="0" err="1">
                <a:highlight>
                  <a:srgbClr val="FFFF00"/>
                </a:highlight>
              </a:rPr>
              <a:t>conexión</a:t>
            </a:r>
            <a:r>
              <a:rPr lang="en-GB" sz="1350" dirty="0">
                <a:highlight>
                  <a:srgbClr val="FFFF00"/>
                </a:highlight>
              </a:rPr>
              <a:t> </a:t>
            </a:r>
            <a:r>
              <a:rPr lang="en-GB" sz="1350" dirty="0"/>
              <a:t>con las tiendas de </a:t>
            </a:r>
            <a:r>
              <a:rPr lang="en-GB" sz="1350" dirty="0" err="1"/>
              <a:t>aplicaciones</a:t>
            </a:r>
            <a:r>
              <a:rPr lang="en-GB" sz="1350" dirty="0"/>
              <a:t>. </a:t>
            </a:r>
          </a:p>
          <a:p>
            <a:endParaRPr lang="en-ES" sz="135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2E1A29-E363-364E-9478-2E805197C7E6}"/>
              </a:ext>
            </a:extLst>
          </p:cNvPr>
          <p:cNvCxnSpPr>
            <a:cxnSpLocks/>
          </p:cNvCxnSpPr>
          <p:nvPr/>
        </p:nvCxnSpPr>
        <p:spPr>
          <a:xfrm flipV="1">
            <a:off x="4355647" y="957690"/>
            <a:ext cx="289832" cy="476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E665CC5-F582-7544-9188-6056D0614BA4}"/>
              </a:ext>
            </a:extLst>
          </p:cNvPr>
          <p:cNvSpPr txBox="1"/>
          <p:nvPr/>
        </p:nvSpPr>
        <p:spPr>
          <a:xfrm>
            <a:off x="4122965" y="459126"/>
            <a:ext cx="16491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50" dirty="0" err="1">
                <a:highlight>
                  <a:srgbClr val="00FF00"/>
                </a:highlight>
              </a:rPr>
              <a:t>Numeros</a:t>
            </a:r>
            <a:r>
              <a:rPr lang="es-ES" sz="1350" dirty="0"/>
              <a:t> teléfono atención al cliente</a:t>
            </a:r>
            <a:endParaRPr lang="en-ES" sz="1350" dirty="0"/>
          </a:p>
        </p:txBody>
      </p:sp>
    </p:spTree>
    <p:extLst>
      <p:ext uri="{BB962C8B-B14F-4D97-AF65-F5344CB8AC3E}">
        <p14:creationId xmlns:p14="http://schemas.microsoft.com/office/powerpoint/2010/main" val="2343134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797F0E0-9267-436A-A6B5-8631A7488D7B}"/>
              </a:ext>
            </a:extLst>
          </p:cNvPr>
          <p:cNvGrpSpPr/>
          <p:nvPr/>
        </p:nvGrpSpPr>
        <p:grpSpPr>
          <a:xfrm>
            <a:off x="3345568" y="1081913"/>
            <a:ext cx="2631108" cy="1602990"/>
            <a:chOff x="4584302" y="2007399"/>
            <a:chExt cx="3126864" cy="2843202"/>
          </a:xfrm>
        </p:grpSpPr>
        <p:sp>
          <p:nvSpPr>
            <p:cNvPr id="14" name="Freeform 29">
              <a:extLst>
                <a:ext uri="{FF2B5EF4-FFF2-40B4-BE49-F238E27FC236}">
                  <a16:creationId xmlns:a16="http://schemas.microsoft.com/office/drawing/2014/main" id="{4D17C28E-71F9-4981-8E31-2CEBA7BA6F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7272" y="2007399"/>
              <a:ext cx="2689510" cy="2843202"/>
            </a:xfrm>
            <a:custGeom>
              <a:avLst/>
              <a:gdLst>
                <a:gd name="T0" fmla="*/ 368 w 368"/>
                <a:gd name="T1" fmla="*/ 226 h 416"/>
                <a:gd name="T2" fmla="*/ 364 w 368"/>
                <a:gd name="T3" fmla="*/ 231 h 416"/>
                <a:gd name="T4" fmla="*/ 199 w 368"/>
                <a:gd name="T5" fmla="*/ 394 h 416"/>
                <a:gd name="T6" fmla="*/ 194 w 368"/>
                <a:gd name="T7" fmla="*/ 400 h 416"/>
                <a:gd name="T8" fmla="*/ 191 w 368"/>
                <a:gd name="T9" fmla="*/ 415 h 416"/>
                <a:gd name="T10" fmla="*/ 177 w 368"/>
                <a:gd name="T11" fmla="*/ 400 h 416"/>
                <a:gd name="T12" fmla="*/ 94 w 368"/>
                <a:gd name="T13" fmla="*/ 314 h 416"/>
                <a:gd name="T14" fmla="*/ 12 w 368"/>
                <a:gd name="T15" fmla="*/ 226 h 416"/>
                <a:gd name="T16" fmla="*/ 16 w 368"/>
                <a:gd name="T17" fmla="*/ 191 h 416"/>
                <a:gd name="T18" fmla="*/ 57 w 368"/>
                <a:gd name="T19" fmla="*/ 143 h 416"/>
                <a:gd name="T20" fmla="*/ 167 w 368"/>
                <a:gd name="T21" fmla="*/ 16 h 416"/>
                <a:gd name="T22" fmla="*/ 189 w 368"/>
                <a:gd name="T23" fmla="*/ 18 h 416"/>
                <a:gd name="T24" fmla="*/ 227 w 368"/>
                <a:gd name="T25" fmla="*/ 58 h 416"/>
                <a:gd name="T26" fmla="*/ 326 w 368"/>
                <a:gd name="T27" fmla="*/ 175 h 416"/>
                <a:gd name="T28" fmla="*/ 359 w 368"/>
                <a:gd name="T29" fmla="*/ 213 h 416"/>
                <a:gd name="T30" fmla="*/ 368 w 368"/>
                <a:gd name="T31" fmla="*/ 226 h 416"/>
                <a:gd name="T32" fmla="*/ 176 w 368"/>
                <a:gd name="T33" fmla="*/ 16 h 416"/>
                <a:gd name="T34" fmla="*/ 164 w 368"/>
                <a:gd name="T35" fmla="*/ 28 h 416"/>
                <a:gd name="T36" fmla="*/ 70 w 368"/>
                <a:gd name="T37" fmla="*/ 139 h 416"/>
                <a:gd name="T38" fmla="*/ 20 w 368"/>
                <a:gd name="T39" fmla="*/ 198 h 416"/>
                <a:gd name="T40" fmla="*/ 18 w 368"/>
                <a:gd name="T41" fmla="*/ 219 h 416"/>
                <a:gd name="T42" fmla="*/ 85 w 368"/>
                <a:gd name="T43" fmla="*/ 291 h 416"/>
                <a:gd name="T44" fmla="*/ 179 w 368"/>
                <a:gd name="T45" fmla="*/ 386 h 416"/>
                <a:gd name="T46" fmla="*/ 196 w 368"/>
                <a:gd name="T47" fmla="*/ 385 h 416"/>
                <a:gd name="T48" fmla="*/ 348 w 368"/>
                <a:gd name="T49" fmla="*/ 235 h 416"/>
                <a:gd name="T50" fmla="*/ 348 w 368"/>
                <a:gd name="T51" fmla="*/ 216 h 416"/>
                <a:gd name="T52" fmla="*/ 317 w 368"/>
                <a:gd name="T53" fmla="*/ 180 h 416"/>
                <a:gd name="T54" fmla="*/ 182 w 368"/>
                <a:gd name="T55" fmla="*/ 25 h 416"/>
                <a:gd name="T56" fmla="*/ 176 w 368"/>
                <a:gd name="T57" fmla="*/ 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416">
                  <a:moveTo>
                    <a:pt x="368" y="226"/>
                  </a:moveTo>
                  <a:cubicBezTo>
                    <a:pt x="368" y="229"/>
                    <a:pt x="366" y="230"/>
                    <a:pt x="364" y="231"/>
                  </a:cubicBezTo>
                  <a:cubicBezTo>
                    <a:pt x="306" y="283"/>
                    <a:pt x="254" y="340"/>
                    <a:pt x="199" y="394"/>
                  </a:cubicBezTo>
                  <a:cubicBezTo>
                    <a:pt x="197" y="396"/>
                    <a:pt x="195" y="398"/>
                    <a:pt x="194" y="400"/>
                  </a:cubicBezTo>
                  <a:cubicBezTo>
                    <a:pt x="190" y="404"/>
                    <a:pt x="201" y="413"/>
                    <a:pt x="191" y="415"/>
                  </a:cubicBezTo>
                  <a:cubicBezTo>
                    <a:pt x="183" y="416"/>
                    <a:pt x="181" y="405"/>
                    <a:pt x="177" y="400"/>
                  </a:cubicBezTo>
                  <a:cubicBezTo>
                    <a:pt x="154" y="367"/>
                    <a:pt x="124" y="340"/>
                    <a:pt x="94" y="314"/>
                  </a:cubicBezTo>
                  <a:cubicBezTo>
                    <a:pt x="64" y="287"/>
                    <a:pt x="35" y="260"/>
                    <a:pt x="12" y="226"/>
                  </a:cubicBezTo>
                  <a:cubicBezTo>
                    <a:pt x="3" y="213"/>
                    <a:pt x="0" y="203"/>
                    <a:pt x="16" y="191"/>
                  </a:cubicBezTo>
                  <a:cubicBezTo>
                    <a:pt x="33" y="178"/>
                    <a:pt x="44" y="160"/>
                    <a:pt x="57" y="143"/>
                  </a:cubicBezTo>
                  <a:cubicBezTo>
                    <a:pt x="90" y="98"/>
                    <a:pt x="126" y="54"/>
                    <a:pt x="167" y="16"/>
                  </a:cubicBezTo>
                  <a:cubicBezTo>
                    <a:pt x="175" y="8"/>
                    <a:pt x="180" y="0"/>
                    <a:pt x="189" y="18"/>
                  </a:cubicBezTo>
                  <a:cubicBezTo>
                    <a:pt x="197" y="33"/>
                    <a:pt x="214" y="45"/>
                    <a:pt x="227" y="58"/>
                  </a:cubicBezTo>
                  <a:cubicBezTo>
                    <a:pt x="264" y="94"/>
                    <a:pt x="298" y="132"/>
                    <a:pt x="326" y="175"/>
                  </a:cubicBezTo>
                  <a:cubicBezTo>
                    <a:pt x="335" y="189"/>
                    <a:pt x="346" y="202"/>
                    <a:pt x="359" y="213"/>
                  </a:cubicBezTo>
                  <a:cubicBezTo>
                    <a:pt x="363" y="216"/>
                    <a:pt x="368" y="220"/>
                    <a:pt x="368" y="226"/>
                  </a:cubicBezTo>
                  <a:close/>
                  <a:moveTo>
                    <a:pt x="176" y="16"/>
                  </a:moveTo>
                  <a:cubicBezTo>
                    <a:pt x="171" y="21"/>
                    <a:pt x="167" y="25"/>
                    <a:pt x="164" y="28"/>
                  </a:cubicBezTo>
                  <a:cubicBezTo>
                    <a:pt x="129" y="62"/>
                    <a:pt x="98" y="99"/>
                    <a:pt x="70" y="139"/>
                  </a:cubicBezTo>
                  <a:cubicBezTo>
                    <a:pt x="54" y="160"/>
                    <a:pt x="40" y="182"/>
                    <a:pt x="20" y="198"/>
                  </a:cubicBezTo>
                  <a:cubicBezTo>
                    <a:pt x="10" y="206"/>
                    <a:pt x="12" y="211"/>
                    <a:pt x="18" y="219"/>
                  </a:cubicBezTo>
                  <a:cubicBezTo>
                    <a:pt x="38" y="246"/>
                    <a:pt x="60" y="269"/>
                    <a:pt x="85" y="291"/>
                  </a:cubicBezTo>
                  <a:cubicBezTo>
                    <a:pt x="117" y="321"/>
                    <a:pt x="152" y="350"/>
                    <a:pt x="179" y="386"/>
                  </a:cubicBezTo>
                  <a:cubicBezTo>
                    <a:pt x="186" y="395"/>
                    <a:pt x="190" y="391"/>
                    <a:pt x="196" y="385"/>
                  </a:cubicBezTo>
                  <a:cubicBezTo>
                    <a:pt x="247" y="335"/>
                    <a:pt x="297" y="285"/>
                    <a:pt x="348" y="235"/>
                  </a:cubicBezTo>
                  <a:cubicBezTo>
                    <a:pt x="355" y="228"/>
                    <a:pt x="357" y="223"/>
                    <a:pt x="348" y="216"/>
                  </a:cubicBezTo>
                  <a:cubicBezTo>
                    <a:pt x="335" y="206"/>
                    <a:pt x="325" y="194"/>
                    <a:pt x="317" y="180"/>
                  </a:cubicBezTo>
                  <a:cubicBezTo>
                    <a:pt x="280" y="122"/>
                    <a:pt x="229" y="75"/>
                    <a:pt x="182" y="25"/>
                  </a:cubicBezTo>
                  <a:cubicBezTo>
                    <a:pt x="180" y="23"/>
                    <a:pt x="178" y="19"/>
                    <a:pt x="176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A6E28A-83E8-4CB5-977E-587CE51A13C1}"/>
                </a:ext>
              </a:extLst>
            </p:cNvPr>
            <p:cNvSpPr txBox="1"/>
            <p:nvPr/>
          </p:nvSpPr>
          <p:spPr>
            <a:xfrm>
              <a:off x="4584302" y="2634835"/>
              <a:ext cx="3126864" cy="1310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j-lt"/>
                </a:rPr>
                <a:t>Empresa </a:t>
              </a:r>
            </a:p>
            <a:p>
              <a:pPr algn="ctr"/>
              <a:r>
                <a:rPr lang="en-US" sz="1400" dirty="0">
                  <a:latin typeface="+mj-lt"/>
                </a:rPr>
                <a:t>desarolladora </a:t>
              </a:r>
            </a:p>
            <a:p>
              <a:pPr algn="ctr"/>
              <a:r>
                <a:rPr lang="en-US" sz="1400" dirty="0">
                  <a:latin typeface="+mj-lt"/>
                </a:rPr>
                <a:t>de apps</a:t>
              </a:r>
            </a:p>
          </p:txBody>
        </p:sp>
      </p:grpSp>
      <p:sp>
        <p:nvSpPr>
          <p:cNvPr id="16" name="Freeform 15">
            <a:extLst>
              <a:ext uri="{FF2B5EF4-FFF2-40B4-BE49-F238E27FC236}">
                <a16:creationId xmlns:a16="http://schemas.microsoft.com/office/drawing/2014/main" id="{6E46A254-3174-4906-A609-CD8C09DCF3E0}"/>
              </a:ext>
            </a:extLst>
          </p:cNvPr>
          <p:cNvSpPr>
            <a:spLocks/>
          </p:cNvSpPr>
          <p:nvPr/>
        </p:nvSpPr>
        <p:spPr bwMode="auto">
          <a:xfrm rot="3633584">
            <a:off x="3080713" y="1328260"/>
            <a:ext cx="459411" cy="520576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5" name="Freeform 15">
            <a:extLst>
              <a:ext uri="{FF2B5EF4-FFF2-40B4-BE49-F238E27FC236}">
                <a16:creationId xmlns:a16="http://schemas.microsoft.com/office/drawing/2014/main" id="{8EC2AA8C-C349-48CE-80BC-CA16AF4A2B31}"/>
              </a:ext>
            </a:extLst>
          </p:cNvPr>
          <p:cNvSpPr>
            <a:spLocks/>
          </p:cNvSpPr>
          <p:nvPr/>
        </p:nvSpPr>
        <p:spPr bwMode="auto">
          <a:xfrm rot="18225317">
            <a:off x="4513955" y="2848106"/>
            <a:ext cx="420746" cy="254830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8221E7-B665-49EF-A20E-9CAD2E8C58ED}"/>
              </a:ext>
            </a:extLst>
          </p:cNvPr>
          <p:cNvGrpSpPr/>
          <p:nvPr/>
        </p:nvGrpSpPr>
        <p:grpSpPr>
          <a:xfrm>
            <a:off x="1323337" y="2018859"/>
            <a:ext cx="1644631" cy="921754"/>
            <a:chOff x="2612763" y="745672"/>
            <a:chExt cx="2024424" cy="2128949"/>
          </a:xfrm>
        </p:grpSpPr>
        <p:sp>
          <p:nvSpPr>
            <p:cNvPr id="10" name="Freeform 20">
              <a:extLst>
                <a:ext uri="{FF2B5EF4-FFF2-40B4-BE49-F238E27FC236}">
                  <a16:creationId xmlns:a16="http://schemas.microsoft.com/office/drawing/2014/main" id="{53A4F822-4565-4F97-9F43-19C7CFD7F2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2763" y="745672"/>
              <a:ext cx="2024424" cy="2128949"/>
            </a:xfrm>
            <a:custGeom>
              <a:avLst/>
              <a:gdLst>
                <a:gd name="T0" fmla="*/ 177 w 395"/>
                <a:gd name="T1" fmla="*/ 4 h 367"/>
                <a:gd name="T2" fmla="*/ 232 w 395"/>
                <a:gd name="T3" fmla="*/ 1 h 367"/>
                <a:gd name="T4" fmla="*/ 247 w 395"/>
                <a:gd name="T5" fmla="*/ 6 h 367"/>
                <a:gd name="T6" fmla="*/ 341 w 395"/>
                <a:gd name="T7" fmla="*/ 280 h 367"/>
                <a:gd name="T8" fmla="*/ 164 w 395"/>
                <a:gd name="T9" fmla="*/ 350 h 367"/>
                <a:gd name="T10" fmla="*/ 130 w 395"/>
                <a:gd name="T11" fmla="*/ 339 h 367"/>
                <a:gd name="T12" fmla="*/ 37 w 395"/>
                <a:gd name="T13" fmla="*/ 101 h 367"/>
                <a:gd name="T14" fmla="*/ 177 w 395"/>
                <a:gd name="T15" fmla="*/ 4 h 367"/>
                <a:gd name="T16" fmla="*/ 179 w 395"/>
                <a:gd name="T17" fmla="*/ 12 h 367"/>
                <a:gd name="T18" fmla="*/ 45 w 395"/>
                <a:gd name="T19" fmla="*/ 103 h 367"/>
                <a:gd name="T20" fmla="*/ 37 w 395"/>
                <a:gd name="T21" fmla="*/ 132 h 367"/>
                <a:gd name="T22" fmla="*/ 76 w 395"/>
                <a:gd name="T23" fmla="*/ 292 h 367"/>
                <a:gd name="T24" fmla="*/ 159 w 395"/>
                <a:gd name="T25" fmla="*/ 339 h 367"/>
                <a:gd name="T26" fmla="*/ 351 w 395"/>
                <a:gd name="T27" fmla="*/ 215 h 367"/>
                <a:gd name="T28" fmla="*/ 300 w 395"/>
                <a:gd name="T29" fmla="*/ 57 h 367"/>
                <a:gd name="T30" fmla="*/ 179 w 395"/>
                <a:gd name="T31" fmla="*/ 12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5" h="367">
                  <a:moveTo>
                    <a:pt x="177" y="4"/>
                  </a:moveTo>
                  <a:cubicBezTo>
                    <a:pt x="194" y="0"/>
                    <a:pt x="213" y="14"/>
                    <a:pt x="232" y="1"/>
                  </a:cubicBezTo>
                  <a:cubicBezTo>
                    <a:pt x="235" y="0"/>
                    <a:pt x="242" y="4"/>
                    <a:pt x="247" y="6"/>
                  </a:cubicBezTo>
                  <a:cubicBezTo>
                    <a:pt x="346" y="46"/>
                    <a:pt x="395" y="188"/>
                    <a:pt x="341" y="280"/>
                  </a:cubicBezTo>
                  <a:cubicBezTo>
                    <a:pt x="306" y="339"/>
                    <a:pt x="236" y="367"/>
                    <a:pt x="164" y="350"/>
                  </a:cubicBezTo>
                  <a:cubicBezTo>
                    <a:pt x="152" y="347"/>
                    <a:pt x="141" y="344"/>
                    <a:pt x="130" y="339"/>
                  </a:cubicBezTo>
                  <a:cubicBezTo>
                    <a:pt x="23" y="289"/>
                    <a:pt x="0" y="214"/>
                    <a:pt x="37" y="101"/>
                  </a:cubicBezTo>
                  <a:cubicBezTo>
                    <a:pt x="58" y="36"/>
                    <a:pt x="107" y="4"/>
                    <a:pt x="177" y="4"/>
                  </a:cubicBezTo>
                  <a:close/>
                  <a:moveTo>
                    <a:pt x="179" y="12"/>
                  </a:moveTo>
                  <a:cubicBezTo>
                    <a:pt x="110" y="11"/>
                    <a:pt x="67" y="41"/>
                    <a:pt x="45" y="103"/>
                  </a:cubicBezTo>
                  <a:cubicBezTo>
                    <a:pt x="42" y="112"/>
                    <a:pt x="39" y="122"/>
                    <a:pt x="37" y="132"/>
                  </a:cubicBezTo>
                  <a:cubicBezTo>
                    <a:pt x="25" y="191"/>
                    <a:pt x="26" y="247"/>
                    <a:pt x="76" y="292"/>
                  </a:cubicBezTo>
                  <a:cubicBezTo>
                    <a:pt x="101" y="313"/>
                    <a:pt x="128" y="329"/>
                    <a:pt x="159" y="339"/>
                  </a:cubicBezTo>
                  <a:cubicBezTo>
                    <a:pt x="255" y="367"/>
                    <a:pt x="341" y="312"/>
                    <a:pt x="351" y="215"/>
                  </a:cubicBezTo>
                  <a:cubicBezTo>
                    <a:pt x="358" y="155"/>
                    <a:pt x="336" y="104"/>
                    <a:pt x="300" y="57"/>
                  </a:cubicBezTo>
                  <a:cubicBezTo>
                    <a:pt x="268" y="15"/>
                    <a:pt x="222" y="15"/>
                    <a:pt x="179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FECE83-2886-4DCF-B749-9F92E99C2226}"/>
                </a:ext>
              </a:extLst>
            </p:cNvPr>
            <p:cNvSpPr txBox="1"/>
            <p:nvPr/>
          </p:nvSpPr>
          <p:spPr>
            <a:xfrm>
              <a:off x="2955317" y="917305"/>
              <a:ext cx="1320392" cy="99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Tx/>
                <a:buChar char="-"/>
              </a:pPr>
              <a:endParaRPr lang="en-US" dirty="0">
                <a:solidFill>
                  <a:schemeClr val="tx2"/>
                </a:solidFill>
              </a:endParaRPr>
            </a:p>
            <a:p>
              <a:pPr marL="285750" indent="-285750" algn="ctr">
                <a:buFontTx/>
                <a:buChar char="-"/>
              </a:pPr>
              <a:endParaRPr lang="en-US" dirty="0">
                <a:solidFill>
                  <a:schemeClr val="tx2"/>
                </a:solidFill>
              </a:endParaRPr>
            </a:p>
            <a:p>
              <a:pPr marL="285750" indent="-285750" algn="ctr">
                <a:buFontTx/>
                <a:buChar char="-"/>
              </a:pP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EFEBA3-531A-4F21-992F-701407B7C894}"/>
              </a:ext>
            </a:extLst>
          </p:cNvPr>
          <p:cNvGrpSpPr/>
          <p:nvPr/>
        </p:nvGrpSpPr>
        <p:grpSpPr>
          <a:xfrm>
            <a:off x="1241642" y="1167854"/>
            <a:ext cx="2494898" cy="841387"/>
            <a:chOff x="1467043" y="2490568"/>
            <a:chExt cx="2750602" cy="1762493"/>
          </a:xfrm>
        </p:grpSpPr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id="{6C73589E-37EF-4973-8102-6BC1E0461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043" y="2490568"/>
              <a:ext cx="1903259" cy="1762493"/>
            </a:xfrm>
            <a:custGeom>
              <a:avLst/>
              <a:gdLst>
                <a:gd name="T0" fmla="*/ 95 w 381"/>
                <a:gd name="T1" fmla="*/ 10 h 353"/>
                <a:gd name="T2" fmla="*/ 161 w 381"/>
                <a:gd name="T3" fmla="*/ 8 h 353"/>
                <a:gd name="T4" fmla="*/ 299 w 381"/>
                <a:gd name="T5" fmla="*/ 70 h 353"/>
                <a:gd name="T6" fmla="*/ 357 w 381"/>
                <a:gd name="T7" fmla="*/ 218 h 353"/>
                <a:gd name="T8" fmla="*/ 246 w 381"/>
                <a:gd name="T9" fmla="*/ 327 h 353"/>
                <a:gd name="T10" fmla="*/ 11 w 381"/>
                <a:gd name="T11" fmla="*/ 172 h 353"/>
                <a:gd name="T12" fmla="*/ 37 w 381"/>
                <a:gd name="T13" fmla="*/ 85 h 353"/>
                <a:gd name="T14" fmla="*/ 156 w 381"/>
                <a:gd name="T15" fmla="*/ 26 h 353"/>
                <a:gd name="T16" fmla="*/ 183 w 381"/>
                <a:gd name="T17" fmla="*/ 34 h 353"/>
                <a:gd name="T18" fmla="*/ 94 w 381"/>
                <a:gd name="T19" fmla="*/ 51 h 353"/>
                <a:gd name="T20" fmla="*/ 37 w 381"/>
                <a:gd name="T21" fmla="*/ 221 h 353"/>
                <a:gd name="T22" fmla="*/ 270 w 381"/>
                <a:gd name="T23" fmla="*/ 312 h 353"/>
                <a:gd name="T24" fmla="*/ 310 w 381"/>
                <a:gd name="T25" fmla="*/ 94 h 353"/>
                <a:gd name="T26" fmla="*/ 101 w 381"/>
                <a:gd name="T27" fmla="*/ 14 h 353"/>
                <a:gd name="T28" fmla="*/ 95 w 381"/>
                <a:gd name="T29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1" h="353">
                  <a:moveTo>
                    <a:pt x="95" y="10"/>
                  </a:moveTo>
                  <a:cubicBezTo>
                    <a:pt x="119" y="0"/>
                    <a:pt x="140" y="3"/>
                    <a:pt x="161" y="8"/>
                  </a:cubicBezTo>
                  <a:cubicBezTo>
                    <a:pt x="211" y="20"/>
                    <a:pt x="257" y="42"/>
                    <a:pt x="299" y="70"/>
                  </a:cubicBezTo>
                  <a:cubicBezTo>
                    <a:pt x="352" y="107"/>
                    <a:pt x="370" y="155"/>
                    <a:pt x="357" y="218"/>
                  </a:cubicBezTo>
                  <a:cubicBezTo>
                    <a:pt x="344" y="280"/>
                    <a:pt x="305" y="313"/>
                    <a:pt x="246" y="327"/>
                  </a:cubicBezTo>
                  <a:cubicBezTo>
                    <a:pt x="139" y="353"/>
                    <a:pt x="25" y="277"/>
                    <a:pt x="11" y="172"/>
                  </a:cubicBezTo>
                  <a:cubicBezTo>
                    <a:pt x="7" y="139"/>
                    <a:pt x="15" y="110"/>
                    <a:pt x="37" y="85"/>
                  </a:cubicBezTo>
                  <a:cubicBezTo>
                    <a:pt x="68" y="48"/>
                    <a:pt x="109" y="32"/>
                    <a:pt x="156" y="26"/>
                  </a:cubicBezTo>
                  <a:cubicBezTo>
                    <a:pt x="165" y="25"/>
                    <a:pt x="175" y="26"/>
                    <a:pt x="183" y="34"/>
                  </a:cubicBezTo>
                  <a:cubicBezTo>
                    <a:pt x="151" y="28"/>
                    <a:pt x="122" y="38"/>
                    <a:pt x="94" y="51"/>
                  </a:cubicBezTo>
                  <a:cubicBezTo>
                    <a:pt x="23" y="84"/>
                    <a:pt x="0" y="151"/>
                    <a:pt x="37" y="221"/>
                  </a:cubicBezTo>
                  <a:cubicBezTo>
                    <a:pt x="81" y="306"/>
                    <a:pt x="182" y="343"/>
                    <a:pt x="270" y="312"/>
                  </a:cubicBezTo>
                  <a:cubicBezTo>
                    <a:pt x="353" y="283"/>
                    <a:pt x="381" y="148"/>
                    <a:pt x="310" y="94"/>
                  </a:cubicBezTo>
                  <a:cubicBezTo>
                    <a:pt x="248" y="46"/>
                    <a:pt x="183" y="9"/>
                    <a:pt x="101" y="14"/>
                  </a:cubicBezTo>
                  <a:cubicBezTo>
                    <a:pt x="100" y="14"/>
                    <a:pt x="99" y="13"/>
                    <a:pt x="95" y="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A2554F-C289-4871-B297-EF78B017725A}"/>
                </a:ext>
              </a:extLst>
            </p:cNvPr>
            <p:cNvSpPr txBox="1"/>
            <p:nvPr/>
          </p:nvSpPr>
          <p:spPr>
            <a:xfrm>
              <a:off x="2111824" y="2905882"/>
              <a:ext cx="2105821" cy="302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N</a:t>
              </a:r>
              <a:r>
                <a:rPr lang="en-ES" sz="1400" dirty="0"/>
                <a:t>ombre 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F5DAF-ED2E-4260-A471-703572D6A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F47B-3BED-4C75-ACAB-4344E1B376FE}" type="slidenum">
              <a:rPr lang="en-US" smtClean="0"/>
              <a:t>27</a:t>
            </a:fld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55831A-8178-FB49-8430-E9DEA123B049}"/>
              </a:ext>
            </a:extLst>
          </p:cNvPr>
          <p:cNvSpPr txBox="1"/>
          <p:nvPr/>
        </p:nvSpPr>
        <p:spPr>
          <a:xfrm>
            <a:off x="1454030" y="2270274"/>
            <a:ext cx="1931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Año de creación</a:t>
            </a:r>
            <a:endParaRPr lang="en-ES" sz="14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8A2B32-C443-5945-A237-764B63295E96}"/>
              </a:ext>
            </a:extLst>
          </p:cNvPr>
          <p:cNvGrpSpPr/>
          <p:nvPr/>
        </p:nvGrpSpPr>
        <p:grpSpPr>
          <a:xfrm>
            <a:off x="3878736" y="3351347"/>
            <a:ext cx="1856485" cy="1476352"/>
            <a:chOff x="8572428" y="2392326"/>
            <a:chExt cx="1944315" cy="1824077"/>
          </a:xfrm>
        </p:grpSpPr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5385D9F1-367D-7B4B-8D5B-EE44E83FE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428" y="2392326"/>
              <a:ext cx="1944315" cy="1824077"/>
            </a:xfrm>
            <a:custGeom>
              <a:avLst/>
              <a:gdLst>
                <a:gd name="T0" fmla="*/ 141 w 390"/>
                <a:gd name="T1" fmla="*/ 35 h 366"/>
                <a:gd name="T2" fmla="*/ 340 w 390"/>
                <a:gd name="T3" fmla="*/ 74 h 366"/>
                <a:gd name="T4" fmla="*/ 384 w 390"/>
                <a:gd name="T5" fmla="*/ 228 h 366"/>
                <a:gd name="T6" fmla="*/ 321 w 390"/>
                <a:gd name="T7" fmla="*/ 322 h 366"/>
                <a:gd name="T8" fmla="*/ 117 w 390"/>
                <a:gd name="T9" fmla="*/ 337 h 366"/>
                <a:gd name="T10" fmla="*/ 39 w 390"/>
                <a:gd name="T11" fmla="*/ 129 h 366"/>
                <a:gd name="T12" fmla="*/ 103 w 390"/>
                <a:gd name="T13" fmla="*/ 72 h 366"/>
                <a:gd name="T14" fmla="*/ 184 w 390"/>
                <a:gd name="T15" fmla="*/ 60 h 366"/>
                <a:gd name="T16" fmla="*/ 206 w 390"/>
                <a:gd name="T17" fmla="*/ 76 h 366"/>
                <a:gd name="T18" fmla="*/ 118 w 390"/>
                <a:gd name="T19" fmla="*/ 76 h 366"/>
                <a:gd name="T20" fmla="*/ 40 w 390"/>
                <a:gd name="T21" fmla="*/ 155 h 366"/>
                <a:gd name="T22" fmla="*/ 173 w 390"/>
                <a:gd name="T23" fmla="*/ 343 h 366"/>
                <a:gd name="T24" fmla="*/ 304 w 390"/>
                <a:gd name="T25" fmla="*/ 323 h 366"/>
                <a:gd name="T26" fmla="*/ 372 w 390"/>
                <a:gd name="T27" fmla="*/ 173 h 366"/>
                <a:gd name="T28" fmla="*/ 156 w 390"/>
                <a:gd name="T29" fmla="*/ 35 h 366"/>
                <a:gd name="T30" fmla="*/ 141 w 390"/>
                <a:gd name="T31" fmla="*/ 3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0" h="366">
                  <a:moveTo>
                    <a:pt x="141" y="35"/>
                  </a:moveTo>
                  <a:cubicBezTo>
                    <a:pt x="199" y="0"/>
                    <a:pt x="295" y="18"/>
                    <a:pt x="340" y="74"/>
                  </a:cubicBezTo>
                  <a:cubicBezTo>
                    <a:pt x="376" y="119"/>
                    <a:pt x="390" y="171"/>
                    <a:pt x="384" y="228"/>
                  </a:cubicBezTo>
                  <a:cubicBezTo>
                    <a:pt x="379" y="269"/>
                    <a:pt x="357" y="302"/>
                    <a:pt x="321" y="322"/>
                  </a:cubicBezTo>
                  <a:cubicBezTo>
                    <a:pt x="256" y="360"/>
                    <a:pt x="187" y="366"/>
                    <a:pt x="117" y="337"/>
                  </a:cubicBezTo>
                  <a:cubicBezTo>
                    <a:pt x="34" y="303"/>
                    <a:pt x="0" y="210"/>
                    <a:pt x="39" y="129"/>
                  </a:cubicBezTo>
                  <a:cubicBezTo>
                    <a:pt x="52" y="101"/>
                    <a:pt x="74" y="83"/>
                    <a:pt x="103" y="72"/>
                  </a:cubicBezTo>
                  <a:cubicBezTo>
                    <a:pt x="129" y="63"/>
                    <a:pt x="156" y="60"/>
                    <a:pt x="184" y="60"/>
                  </a:cubicBezTo>
                  <a:cubicBezTo>
                    <a:pt x="193" y="60"/>
                    <a:pt x="202" y="62"/>
                    <a:pt x="206" y="76"/>
                  </a:cubicBezTo>
                  <a:cubicBezTo>
                    <a:pt x="176" y="63"/>
                    <a:pt x="147" y="69"/>
                    <a:pt x="118" y="76"/>
                  </a:cubicBezTo>
                  <a:cubicBezTo>
                    <a:pt x="76" y="86"/>
                    <a:pt x="50" y="113"/>
                    <a:pt x="40" y="155"/>
                  </a:cubicBezTo>
                  <a:cubicBezTo>
                    <a:pt x="17" y="250"/>
                    <a:pt x="73" y="330"/>
                    <a:pt x="173" y="343"/>
                  </a:cubicBezTo>
                  <a:cubicBezTo>
                    <a:pt x="219" y="349"/>
                    <a:pt x="263" y="344"/>
                    <a:pt x="304" y="323"/>
                  </a:cubicBezTo>
                  <a:cubicBezTo>
                    <a:pt x="360" y="294"/>
                    <a:pt x="384" y="241"/>
                    <a:pt x="372" y="173"/>
                  </a:cubicBezTo>
                  <a:cubicBezTo>
                    <a:pt x="351" y="60"/>
                    <a:pt x="268" y="7"/>
                    <a:pt x="156" y="35"/>
                  </a:cubicBezTo>
                  <a:cubicBezTo>
                    <a:pt x="152" y="36"/>
                    <a:pt x="148" y="39"/>
                    <a:pt x="141" y="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F02341C-F0C7-1248-9E68-268CA598D2DA}"/>
                </a:ext>
              </a:extLst>
            </p:cNvPr>
            <p:cNvSpPr txBox="1"/>
            <p:nvPr/>
          </p:nvSpPr>
          <p:spPr>
            <a:xfrm>
              <a:off x="8862677" y="2583091"/>
              <a:ext cx="1584800" cy="237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5" name="Freeform 15">
            <a:extLst>
              <a:ext uri="{FF2B5EF4-FFF2-40B4-BE49-F238E27FC236}">
                <a16:creationId xmlns:a16="http://schemas.microsoft.com/office/drawing/2014/main" id="{7E08F870-3C3E-FB43-AFE2-1729F3F12C55}"/>
              </a:ext>
            </a:extLst>
          </p:cNvPr>
          <p:cNvSpPr>
            <a:spLocks/>
          </p:cNvSpPr>
          <p:nvPr/>
        </p:nvSpPr>
        <p:spPr bwMode="auto">
          <a:xfrm rot="18225317">
            <a:off x="5486193" y="2291823"/>
            <a:ext cx="236223" cy="519961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76F61B-8E6D-2241-A75C-0183C90BB7B8}"/>
              </a:ext>
            </a:extLst>
          </p:cNvPr>
          <p:cNvSpPr txBox="1"/>
          <p:nvPr/>
        </p:nvSpPr>
        <p:spPr>
          <a:xfrm>
            <a:off x="4286957" y="4023535"/>
            <a:ext cx="155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Pagina Web</a:t>
            </a:r>
            <a:endParaRPr lang="en-ES" sz="14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DA4E881-E88C-BE49-86DE-C14E3135EC27}"/>
              </a:ext>
            </a:extLst>
          </p:cNvPr>
          <p:cNvGrpSpPr/>
          <p:nvPr/>
        </p:nvGrpSpPr>
        <p:grpSpPr>
          <a:xfrm>
            <a:off x="5403730" y="2853945"/>
            <a:ext cx="2241549" cy="841387"/>
            <a:chOff x="1467043" y="2490568"/>
            <a:chExt cx="2471287" cy="1762493"/>
          </a:xfrm>
        </p:grpSpPr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DD993AC1-D9F9-9044-93EB-BB8E8A561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043" y="2490568"/>
              <a:ext cx="1903259" cy="1762493"/>
            </a:xfrm>
            <a:custGeom>
              <a:avLst/>
              <a:gdLst>
                <a:gd name="T0" fmla="*/ 95 w 381"/>
                <a:gd name="T1" fmla="*/ 10 h 353"/>
                <a:gd name="T2" fmla="*/ 161 w 381"/>
                <a:gd name="T3" fmla="*/ 8 h 353"/>
                <a:gd name="T4" fmla="*/ 299 w 381"/>
                <a:gd name="T5" fmla="*/ 70 h 353"/>
                <a:gd name="T6" fmla="*/ 357 w 381"/>
                <a:gd name="T7" fmla="*/ 218 h 353"/>
                <a:gd name="T8" fmla="*/ 246 w 381"/>
                <a:gd name="T9" fmla="*/ 327 h 353"/>
                <a:gd name="T10" fmla="*/ 11 w 381"/>
                <a:gd name="T11" fmla="*/ 172 h 353"/>
                <a:gd name="T12" fmla="*/ 37 w 381"/>
                <a:gd name="T13" fmla="*/ 85 h 353"/>
                <a:gd name="T14" fmla="*/ 156 w 381"/>
                <a:gd name="T15" fmla="*/ 26 h 353"/>
                <a:gd name="T16" fmla="*/ 183 w 381"/>
                <a:gd name="T17" fmla="*/ 34 h 353"/>
                <a:gd name="T18" fmla="*/ 94 w 381"/>
                <a:gd name="T19" fmla="*/ 51 h 353"/>
                <a:gd name="T20" fmla="*/ 37 w 381"/>
                <a:gd name="T21" fmla="*/ 221 h 353"/>
                <a:gd name="T22" fmla="*/ 270 w 381"/>
                <a:gd name="T23" fmla="*/ 312 h 353"/>
                <a:gd name="T24" fmla="*/ 310 w 381"/>
                <a:gd name="T25" fmla="*/ 94 h 353"/>
                <a:gd name="T26" fmla="*/ 101 w 381"/>
                <a:gd name="T27" fmla="*/ 14 h 353"/>
                <a:gd name="T28" fmla="*/ 95 w 381"/>
                <a:gd name="T29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1" h="353">
                  <a:moveTo>
                    <a:pt x="95" y="10"/>
                  </a:moveTo>
                  <a:cubicBezTo>
                    <a:pt x="119" y="0"/>
                    <a:pt x="140" y="3"/>
                    <a:pt x="161" y="8"/>
                  </a:cubicBezTo>
                  <a:cubicBezTo>
                    <a:pt x="211" y="20"/>
                    <a:pt x="257" y="42"/>
                    <a:pt x="299" y="70"/>
                  </a:cubicBezTo>
                  <a:cubicBezTo>
                    <a:pt x="352" y="107"/>
                    <a:pt x="370" y="155"/>
                    <a:pt x="357" y="218"/>
                  </a:cubicBezTo>
                  <a:cubicBezTo>
                    <a:pt x="344" y="280"/>
                    <a:pt x="305" y="313"/>
                    <a:pt x="246" y="327"/>
                  </a:cubicBezTo>
                  <a:cubicBezTo>
                    <a:pt x="139" y="353"/>
                    <a:pt x="25" y="277"/>
                    <a:pt x="11" y="172"/>
                  </a:cubicBezTo>
                  <a:cubicBezTo>
                    <a:pt x="7" y="139"/>
                    <a:pt x="15" y="110"/>
                    <a:pt x="37" y="85"/>
                  </a:cubicBezTo>
                  <a:cubicBezTo>
                    <a:pt x="68" y="48"/>
                    <a:pt x="109" y="32"/>
                    <a:pt x="156" y="26"/>
                  </a:cubicBezTo>
                  <a:cubicBezTo>
                    <a:pt x="165" y="25"/>
                    <a:pt x="175" y="26"/>
                    <a:pt x="183" y="34"/>
                  </a:cubicBezTo>
                  <a:cubicBezTo>
                    <a:pt x="151" y="28"/>
                    <a:pt x="122" y="38"/>
                    <a:pt x="94" y="51"/>
                  </a:cubicBezTo>
                  <a:cubicBezTo>
                    <a:pt x="23" y="84"/>
                    <a:pt x="0" y="151"/>
                    <a:pt x="37" y="221"/>
                  </a:cubicBezTo>
                  <a:cubicBezTo>
                    <a:pt x="81" y="306"/>
                    <a:pt x="182" y="343"/>
                    <a:pt x="270" y="312"/>
                  </a:cubicBezTo>
                  <a:cubicBezTo>
                    <a:pt x="353" y="283"/>
                    <a:pt x="381" y="148"/>
                    <a:pt x="310" y="94"/>
                  </a:cubicBezTo>
                  <a:cubicBezTo>
                    <a:pt x="248" y="46"/>
                    <a:pt x="183" y="9"/>
                    <a:pt x="101" y="14"/>
                  </a:cubicBezTo>
                  <a:cubicBezTo>
                    <a:pt x="100" y="14"/>
                    <a:pt x="99" y="13"/>
                    <a:pt x="95" y="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ED2C422-12EC-794A-98B5-BDE63912BA67}"/>
                </a:ext>
              </a:extLst>
            </p:cNvPr>
            <p:cNvSpPr txBox="1"/>
            <p:nvPr/>
          </p:nvSpPr>
          <p:spPr>
            <a:xfrm>
              <a:off x="1832509" y="2804744"/>
              <a:ext cx="2105821" cy="1096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1400" dirty="0"/>
                <a:t>Correo</a:t>
              </a:r>
            </a:p>
            <a:p>
              <a:r>
                <a:rPr lang="en-ES" sz="1400" dirty="0"/>
                <a:t>Electronico</a:t>
              </a:r>
            </a:p>
          </p:txBody>
        </p:sp>
      </p:grpSp>
      <p:sp>
        <p:nvSpPr>
          <p:cNvPr id="43" name="Freeform 42">
            <a:extLst>
              <a:ext uri="{FF2B5EF4-FFF2-40B4-BE49-F238E27FC236}">
                <a16:creationId xmlns:a16="http://schemas.microsoft.com/office/drawing/2014/main" id="{9776A234-E646-3744-A13B-E8608030CB98}"/>
              </a:ext>
            </a:extLst>
          </p:cNvPr>
          <p:cNvSpPr>
            <a:spLocks/>
          </p:cNvSpPr>
          <p:nvPr/>
        </p:nvSpPr>
        <p:spPr bwMode="auto">
          <a:xfrm rot="1941296">
            <a:off x="3211817" y="2103073"/>
            <a:ext cx="430907" cy="526846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7C8E43E-216C-EA4B-8F0B-3EE21185F5EE}"/>
              </a:ext>
            </a:extLst>
          </p:cNvPr>
          <p:cNvGrpSpPr/>
          <p:nvPr/>
        </p:nvGrpSpPr>
        <p:grpSpPr>
          <a:xfrm>
            <a:off x="5948850" y="1260569"/>
            <a:ext cx="2263095" cy="1417973"/>
            <a:chOff x="2612763" y="745672"/>
            <a:chExt cx="2024424" cy="2128949"/>
          </a:xfrm>
        </p:grpSpPr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05E1CFC0-33E9-EE4D-B8EC-5271F17AB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2763" y="745672"/>
              <a:ext cx="2024424" cy="2128949"/>
            </a:xfrm>
            <a:custGeom>
              <a:avLst/>
              <a:gdLst>
                <a:gd name="T0" fmla="*/ 177 w 395"/>
                <a:gd name="T1" fmla="*/ 4 h 367"/>
                <a:gd name="T2" fmla="*/ 232 w 395"/>
                <a:gd name="T3" fmla="*/ 1 h 367"/>
                <a:gd name="T4" fmla="*/ 247 w 395"/>
                <a:gd name="T5" fmla="*/ 6 h 367"/>
                <a:gd name="T6" fmla="*/ 341 w 395"/>
                <a:gd name="T7" fmla="*/ 280 h 367"/>
                <a:gd name="T8" fmla="*/ 164 w 395"/>
                <a:gd name="T9" fmla="*/ 350 h 367"/>
                <a:gd name="T10" fmla="*/ 130 w 395"/>
                <a:gd name="T11" fmla="*/ 339 h 367"/>
                <a:gd name="T12" fmla="*/ 37 w 395"/>
                <a:gd name="T13" fmla="*/ 101 h 367"/>
                <a:gd name="T14" fmla="*/ 177 w 395"/>
                <a:gd name="T15" fmla="*/ 4 h 367"/>
                <a:gd name="T16" fmla="*/ 179 w 395"/>
                <a:gd name="T17" fmla="*/ 12 h 367"/>
                <a:gd name="T18" fmla="*/ 45 w 395"/>
                <a:gd name="T19" fmla="*/ 103 h 367"/>
                <a:gd name="T20" fmla="*/ 37 w 395"/>
                <a:gd name="T21" fmla="*/ 132 h 367"/>
                <a:gd name="T22" fmla="*/ 76 w 395"/>
                <a:gd name="T23" fmla="*/ 292 h 367"/>
                <a:gd name="T24" fmla="*/ 159 w 395"/>
                <a:gd name="T25" fmla="*/ 339 h 367"/>
                <a:gd name="T26" fmla="*/ 351 w 395"/>
                <a:gd name="T27" fmla="*/ 215 h 367"/>
                <a:gd name="T28" fmla="*/ 300 w 395"/>
                <a:gd name="T29" fmla="*/ 57 h 367"/>
                <a:gd name="T30" fmla="*/ 179 w 395"/>
                <a:gd name="T31" fmla="*/ 12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5" h="367">
                  <a:moveTo>
                    <a:pt x="177" y="4"/>
                  </a:moveTo>
                  <a:cubicBezTo>
                    <a:pt x="194" y="0"/>
                    <a:pt x="213" y="14"/>
                    <a:pt x="232" y="1"/>
                  </a:cubicBezTo>
                  <a:cubicBezTo>
                    <a:pt x="235" y="0"/>
                    <a:pt x="242" y="4"/>
                    <a:pt x="247" y="6"/>
                  </a:cubicBezTo>
                  <a:cubicBezTo>
                    <a:pt x="346" y="46"/>
                    <a:pt x="395" y="188"/>
                    <a:pt x="341" y="280"/>
                  </a:cubicBezTo>
                  <a:cubicBezTo>
                    <a:pt x="306" y="339"/>
                    <a:pt x="236" y="367"/>
                    <a:pt x="164" y="350"/>
                  </a:cubicBezTo>
                  <a:cubicBezTo>
                    <a:pt x="152" y="347"/>
                    <a:pt x="141" y="344"/>
                    <a:pt x="130" y="339"/>
                  </a:cubicBezTo>
                  <a:cubicBezTo>
                    <a:pt x="23" y="289"/>
                    <a:pt x="0" y="214"/>
                    <a:pt x="37" y="101"/>
                  </a:cubicBezTo>
                  <a:cubicBezTo>
                    <a:pt x="58" y="36"/>
                    <a:pt x="107" y="4"/>
                    <a:pt x="177" y="4"/>
                  </a:cubicBezTo>
                  <a:close/>
                  <a:moveTo>
                    <a:pt x="179" y="12"/>
                  </a:moveTo>
                  <a:cubicBezTo>
                    <a:pt x="110" y="11"/>
                    <a:pt x="67" y="41"/>
                    <a:pt x="45" y="103"/>
                  </a:cubicBezTo>
                  <a:cubicBezTo>
                    <a:pt x="42" y="112"/>
                    <a:pt x="39" y="122"/>
                    <a:pt x="37" y="132"/>
                  </a:cubicBezTo>
                  <a:cubicBezTo>
                    <a:pt x="25" y="191"/>
                    <a:pt x="26" y="247"/>
                    <a:pt x="76" y="292"/>
                  </a:cubicBezTo>
                  <a:cubicBezTo>
                    <a:pt x="101" y="313"/>
                    <a:pt x="128" y="329"/>
                    <a:pt x="159" y="339"/>
                  </a:cubicBezTo>
                  <a:cubicBezTo>
                    <a:pt x="255" y="367"/>
                    <a:pt x="341" y="312"/>
                    <a:pt x="351" y="215"/>
                  </a:cubicBezTo>
                  <a:cubicBezTo>
                    <a:pt x="358" y="155"/>
                    <a:pt x="336" y="104"/>
                    <a:pt x="300" y="57"/>
                  </a:cubicBezTo>
                  <a:cubicBezTo>
                    <a:pt x="268" y="15"/>
                    <a:pt x="222" y="15"/>
                    <a:pt x="179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DFE571-3F1A-584F-AA71-8F5598790E57}"/>
                </a:ext>
              </a:extLst>
            </p:cNvPr>
            <p:cNvSpPr txBox="1"/>
            <p:nvPr/>
          </p:nvSpPr>
          <p:spPr>
            <a:xfrm>
              <a:off x="2955317" y="917305"/>
              <a:ext cx="1320392" cy="99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Tx/>
                <a:buChar char="-"/>
              </a:pPr>
              <a:endParaRPr lang="en-US" dirty="0">
                <a:solidFill>
                  <a:schemeClr val="tx2"/>
                </a:solidFill>
              </a:endParaRPr>
            </a:p>
            <a:p>
              <a:pPr marL="285750" indent="-285750" algn="ctr">
                <a:buFontTx/>
                <a:buChar char="-"/>
              </a:pPr>
              <a:endParaRPr lang="en-US" dirty="0">
                <a:solidFill>
                  <a:schemeClr val="tx2"/>
                </a:solidFill>
              </a:endParaRPr>
            </a:p>
            <a:p>
              <a:pPr marL="285750" indent="-285750" algn="ctr">
                <a:buFontTx/>
                <a:buChar char="-"/>
              </a:pP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4AE8627-4626-6F40-9585-B9DDCD373223}"/>
              </a:ext>
            </a:extLst>
          </p:cNvPr>
          <p:cNvSpPr txBox="1"/>
          <p:nvPr/>
        </p:nvSpPr>
        <p:spPr>
          <a:xfrm>
            <a:off x="6217952" y="1728670"/>
            <a:ext cx="19317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teléfono atención al cliente</a:t>
            </a:r>
          </a:p>
          <a:p>
            <a:endParaRPr lang="en-ES" sz="1400" dirty="0"/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id="{A4A80D28-4423-C149-BD61-D5771147495D}"/>
              </a:ext>
            </a:extLst>
          </p:cNvPr>
          <p:cNvSpPr>
            <a:spLocks/>
          </p:cNvSpPr>
          <p:nvPr/>
        </p:nvSpPr>
        <p:spPr bwMode="auto">
          <a:xfrm rot="18225317" flipH="1">
            <a:off x="5633284" y="1324710"/>
            <a:ext cx="336261" cy="503153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9BE583-AFCC-CA47-B036-AAE64CA0A036}"/>
              </a:ext>
            </a:extLst>
          </p:cNvPr>
          <p:cNvGrpSpPr/>
          <p:nvPr/>
        </p:nvGrpSpPr>
        <p:grpSpPr>
          <a:xfrm>
            <a:off x="2416686" y="3070481"/>
            <a:ext cx="2241549" cy="841387"/>
            <a:chOff x="1467043" y="2490568"/>
            <a:chExt cx="2471287" cy="1762493"/>
          </a:xfrm>
        </p:grpSpPr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B73FCA35-334E-F840-9C94-88CA5EFCE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043" y="2490568"/>
              <a:ext cx="1903259" cy="1762493"/>
            </a:xfrm>
            <a:custGeom>
              <a:avLst/>
              <a:gdLst>
                <a:gd name="T0" fmla="*/ 95 w 381"/>
                <a:gd name="T1" fmla="*/ 10 h 353"/>
                <a:gd name="T2" fmla="*/ 161 w 381"/>
                <a:gd name="T3" fmla="*/ 8 h 353"/>
                <a:gd name="T4" fmla="*/ 299 w 381"/>
                <a:gd name="T5" fmla="*/ 70 h 353"/>
                <a:gd name="T6" fmla="*/ 357 w 381"/>
                <a:gd name="T7" fmla="*/ 218 h 353"/>
                <a:gd name="T8" fmla="*/ 246 w 381"/>
                <a:gd name="T9" fmla="*/ 327 h 353"/>
                <a:gd name="T10" fmla="*/ 11 w 381"/>
                <a:gd name="T11" fmla="*/ 172 h 353"/>
                <a:gd name="T12" fmla="*/ 37 w 381"/>
                <a:gd name="T13" fmla="*/ 85 h 353"/>
                <a:gd name="T14" fmla="*/ 156 w 381"/>
                <a:gd name="T15" fmla="*/ 26 h 353"/>
                <a:gd name="T16" fmla="*/ 183 w 381"/>
                <a:gd name="T17" fmla="*/ 34 h 353"/>
                <a:gd name="T18" fmla="*/ 94 w 381"/>
                <a:gd name="T19" fmla="*/ 51 h 353"/>
                <a:gd name="T20" fmla="*/ 37 w 381"/>
                <a:gd name="T21" fmla="*/ 221 h 353"/>
                <a:gd name="T22" fmla="*/ 270 w 381"/>
                <a:gd name="T23" fmla="*/ 312 h 353"/>
                <a:gd name="T24" fmla="*/ 310 w 381"/>
                <a:gd name="T25" fmla="*/ 94 h 353"/>
                <a:gd name="T26" fmla="*/ 101 w 381"/>
                <a:gd name="T27" fmla="*/ 14 h 353"/>
                <a:gd name="T28" fmla="*/ 95 w 381"/>
                <a:gd name="T29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1" h="353">
                  <a:moveTo>
                    <a:pt x="95" y="10"/>
                  </a:moveTo>
                  <a:cubicBezTo>
                    <a:pt x="119" y="0"/>
                    <a:pt x="140" y="3"/>
                    <a:pt x="161" y="8"/>
                  </a:cubicBezTo>
                  <a:cubicBezTo>
                    <a:pt x="211" y="20"/>
                    <a:pt x="257" y="42"/>
                    <a:pt x="299" y="70"/>
                  </a:cubicBezTo>
                  <a:cubicBezTo>
                    <a:pt x="352" y="107"/>
                    <a:pt x="370" y="155"/>
                    <a:pt x="357" y="218"/>
                  </a:cubicBezTo>
                  <a:cubicBezTo>
                    <a:pt x="344" y="280"/>
                    <a:pt x="305" y="313"/>
                    <a:pt x="246" y="327"/>
                  </a:cubicBezTo>
                  <a:cubicBezTo>
                    <a:pt x="139" y="353"/>
                    <a:pt x="25" y="277"/>
                    <a:pt x="11" y="172"/>
                  </a:cubicBezTo>
                  <a:cubicBezTo>
                    <a:pt x="7" y="139"/>
                    <a:pt x="15" y="110"/>
                    <a:pt x="37" y="85"/>
                  </a:cubicBezTo>
                  <a:cubicBezTo>
                    <a:pt x="68" y="48"/>
                    <a:pt x="109" y="32"/>
                    <a:pt x="156" y="26"/>
                  </a:cubicBezTo>
                  <a:cubicBezTo>
                    <a:pt x="165" y="25"/>
                    <a:pt x="175" y="26"/>
                    <a:pt x="183" y="34"/>
                  </a:cubicBezTo>
                  <a:cubicBezTo>
                    <a:pt x="151" y="28"/>
                    <a:pt x="122" y="38"/>
                    <a:pt x="94" y="51"/>
                  </a:cubicBezTo>
                  <a:cubicBezTo>
                    <a:pt x="23" y="84"/>
                    <a:pt x="0" y="151"/>
                    <a:pt x="37" y="221"/>
                  </a:cubicBezTo>
                  <a:cubicBezTo>
                    <a:pt x="81" y="306"/>
                    <a:pt x="182" y="343"/>
                    <a:pt x="270" y="312"/>
                  </a:cubicBezTo>
                  <a:cubicBezTo>
                    <a:pt x="353" y="283"/>
                    <a:pt x="381" y="148"/>
                    <a:pt x="310" y="94"/>
                  </a:cubicBezTo>
                  <a:cubicBezTo>
                    <a:pt x="248" y="46"/>
                    <a:pt x="183" y="9"/>
                    <a:pt x="101" y="14"/>
                  </a:cubicBezTo>
                  <a:cubicBezTo>
                    <a:pt x="100" y="14"/>
                    <a:pt x="99" y="13"/>
                    <a:pt x="95" y="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AD861D-06A8-8C4F-A373-7E2FDB229F73}"/>
                </a:ext>
              </a:extLst>
            </p:cNvPr>
            <p:cNvSpPr txBox="1"/>
            <p:nvPr/>
          </p:nvSpPr>
          <p:spPr>
            <a:xfrm>
              <a:off x="1832509" y="2804744"/>
              <a:ext cx="2105821" cy="1096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1400" dirty="0"/>
                <a:t>Facturación </a:t>
              </a:r>
            </a:p>
            <a:p>
              <a:r>
                <a:rPr lang="en-ES" sz="1400" dirty="0"/>
                <a:t>Anual</a:t>
              </a:r>
            </a:p>
          </p:txBody>
        </p:sp>
      </p:grpSp>
      <p:sp>
        <p:nvSpPr>
          <p:cNvPr id="36" name="Freeform 35">
            <a:extLst>
              <a:ext uri="{FF2B5EF4-FFF2-40B4-BE49-F238E27FC236}">
                <a16:creationId xmlns:a16="http://schemas.microsoft.com/office/drawing/2014/main" id="{EB66794B-BBAB-2C4C-A6B7-CB727F29A105}"/>
              </a:ext>
            </a:extLst>
          </p:cNvPr>
          <p:cNvSpPr>
            <a:spLocks/>
          </p:cNvSpPr>
          <p:nvPr/>
        </p:nvSpPr>
        <p:spPr bwMode="auto">
          <a:xfrm rot="1941296">
            <a:off x="3978242" y="2473326"/>
            <a:ext cx="212765" cy="571360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70974203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35" grpId="0" animBg="1"/>
      <p:bldP spid="43" grpId="0" animBg="1"/>
      <p:bldP spid="48" grpId="0" animBg="1"/>
      <p:bldP spid="3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9AFDCF7-6DE2-BC40-86BE-08C3A69207B6}"/>
              </a:ext>
            </a:extLst>
          </p:cNvPr>
          <p:cNvSpPr/>
          <p:nvPr/>
        </p:nvSpPr>
        <p:spPr>
          <a:xfrm>
            <a:off x="3812721" y="1641022"/>
            <a:ext cx="1649186" cy="112667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350" b="1" dirty="0">
                <a:solidFill>
                  <a:schemeClr val="tx1"/>
                </a:solidFill>
              </a:rPr>
              <a:t>Empleado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9F8C4F-090F-A64E-AD52-59E41BE7D443}"/>
              </a:ext>
            </a:extLst>
          </p:cNvPr>
          <p:cNvCxnSpPr/>
          <p:nvPr/>
        </p:nvCxnSpPr>
        <p:spPr>
          <a:xfrm flipH="1" flipV="1">
            <a:off x="2841172" y="1371600"/>
            <a:ext cx="726621" cy="17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11C2EE-5A96-6644-AA60-32660B39893A}"/>
              </a:ext>
            </a:extLst>
          </p:cNvPr>
          <p:cNvCxnSpPr>
            <a:cxnSpLocks/>
          </p:cNvCxnSpPr>
          <p:nvPr/>
        </p:nvCxnSpPr>
        <p:spPr>
          <a:xfrm flipH="1">
            <a:off x="2106386" y="2269672"/>
            <a:ext cx="1489982" cy="40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275DA0-BC20-A64D-BD2F-807C7B74EF7D}"/>
              </a:ext>
            </a:extLst>
          </p:cNvPr>
          <p:cNvCxnSpPr>
            <a:cxnSpLocks/>
          </p:cNvCxnSpPr>
          <p:nvPr/>
        </p:nvCxnSpPr>
        <p:spPr>
          <a:xfrm flipH="1">
            <a:off x="4572000" y="2819734"/>
            <a:ext cx="1" cy="658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1B879C-A4EF-1047-8E02-3D8CF18F3CFE}"/>
              </a:ext>
            </a:extLst>
          </p:cNvPr>
          <p:cNvCxnSpPr>
            <a:cxnSpLocks/>
          </p:cNvCxnSpPr>
          <p:nvPr/>
        </p:nvCxnSpPr>
        <p:spPr>
          <a:xfrm flipV="1">
            <a:off x="5551714" y="1461407"/>
            <a:ext cx="579665" cy="35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DFB4BE-C437-4C4E-908D-2B4E744372E3}"/>
              </a:ext>
            </a:extLst>
          </p:cNvPr>
          <p:cNvSpPr txBox="1"/>
          <p:nvPr/>
        </p:nvSpPr>
        <p:spPr>
          <a:xfrm>
            <a:off x="1191986" y="1066172"/>
            <a:ext cx="16491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N</a:t>
            </a:r>
            <a:r>
              <a:rPr lang="en-ES" sz="1350" dirty="0"/>
              <a:t>ombre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3DF78E-51C8-6B4B-B284-4259F71C9D3A}"/>
              </a:ext>
            </a:extLst>
          </p:cNvPr>
          <p:cNvSpPr txBox="1"/>
          <p:nvPr/>
        </p:nvSpPr>
        <p:spPr>
          <a:xfrm>
            <a:off x="428625" y="2571750"/>
            <a:ext cx="16491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50" dirty="0"/>
              <a:t>DNI</a:t>
            </a:r>
            <a:endParaRPr lang="en-ES" sz="13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1CACA9-80F4-EB49-BE68-1DB10971A87E}"/>
              </a:ext>
            </a:extLst>
          </p:cNvPr>
          <p:cNvSpPr txBox="1"/>
          <p:nvPr/>
        </p:nvSpPr>
        <p:spPr>
          <a:xfrm>
            <a:off x="3902529" y="3619834"/>
            <a:ext cx="16491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50" dirty="0"/>
              <a:t>direccion</a:t>
            </a:r>
            <a:endParaRPr lang="en-E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9CC706-2ED6-ED4B-83FF-93C1457750FD}"/>
              </a:ext>
            </a:extLst>
          </p:cNvPr>
          <p:cNvSpPr txBox="1"/>
          <p:nvPr/>
        </p:nvSpPr>
        <p:spPr>
          <a:xfrm>
            <a:off x="1551215" y="4490358"/>
            <a:ext cx="601707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 err="1"/>
              <a:t>Experiencia</a:t>
            </a:r>
            <a:r>
              <a:rPr lang="en-GB" sz="1350" dirty="0"/>
              <a:t> professional: Una </a:t>
            </a:r>
            <a:r>
              <a:rPr lang="en-GB" sz="1350" dirty="0" err="1"/>
              <a:t>tabla</a:t>
            </a:r>
            <a:r>
              <a:rPr lang="en-GB" sz="1350" dirty="0"/>
              <a:t> que </a:t>
            </a:r>
            <a:r>
              <a:rPr lang="en-GB" sz="1350" dirty="0" err="1"/>
              <a:t>conecte</a:t>
            </a:r>
            <a:r>
              <a:rPr lang="en-GB" sz="1350" dirty="0"/>
              <a:t> al </a:t>
            </a:r>
            <a:r>
              <a:rPr lang="en-GB" sz="1350" dirty="0" err="1"/>
              <a:t>empleado</a:t>
            </a:r>
            <a:r>
              <a:rPr lang="en-GB" sz="1350" dirty="0"/>
              <a:t> con las </a:t>
            </a:r>
            <a:r>
              <a:rPr lang="en-GB" sz="1350" dirty="0" err="1"/>
              <a:t>empresas</a:t>
            </a:r>
            <a:r>
              <a:rPr lang="en-GB" sz="1350" dirty="0"/>
              <a:t> </a:t>
            </a:r>
            <a:r>
              <a:rPr lang="en-GB" sz="1350" dirty="0" err="1"/>
              <a:t>segun</a:t>
            </a:r>
            <a:r>
              <a:rPr lang="en-GB" sz="1350" dirty="0"/>
              <a:t> el </a:t>
            </a:r>
            <a:r>
              <a:rPr lang="en-GB" sz="1350" dirty="0" err="1"/>
              <a:t>periodo</a:t>
            </a:r>
            <a:r>
              <a:rPr lang="en-GB" sz="1350" dirty="0"/>
              <a:t> del </a:t>
            </a:r>
            <a:r>
              <a:rPr lang="en-GB" sz="1350" dirty="0" err="1"/>
              <a:t>tiempo</a:t>
            </a:r>
            <a:r>
              <a:rPr lang="en-GB" sz="1350" dirty="0"/>
              <a:t> </a:t>
            </a:r>
            <a:r>
              <a:rPr lang="en-GB" sz="1350" dirty="0" err="1"/>
              <a:t>en</a:t>
            </a:r>
            <a:r>
              <a:rPr lang="en-GB" sz="1350" dirty="0"/>
              <a:t> el que </a:t>
            </a:r>
            <a:r>
              <a:rPr lang="en-GB" sz="1350" dirty="0" err="1"/>
              <a:t>trabajo</a:t>
            </a:r>
            <a:r>
              <a:rPr lang="en-GB" sz="1350" dirty="0"/>
              <a:t> </a:t>
            </a:r>
          </a:p>
          <a:p>
            <a:endParaRPr lang="en-E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83EB8B-2925-0547-BFF0-E3749FF1071C}"/>
              </a:ext>
            </a:extLst>
          </p:cNvPr>
          <p:cNvSpPr txBox="1"/>
          <p:nvPr/>
        </p:nvSpPr>
        <p:spPr>
          <a:xfrm>
            <a:off x="6555918" y="2856326"/>
            <a:ext cx="16491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50" dirty="0" err="1"/>
              <a:t>telefono</a:t>
            </a:r>
            <a:endParaRPr lang="en-ES" sz="13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564027-806C-0743-8346-61AF8A50F596}"/>
              </a:ext>
            </a:extLst>
          </p:cNvPr>
          <p:cNvCxnSpPr>
            <a:cxnSpLocks/>
          </p:cNvCxnSpPr>
          <p:nvPr/>
        </p:nvCxnSpPr>
        <p:spPr>
          <a:xfrm>
            <a:off x="5678260" y="2587639"/>
            <a:ext cx="742949" cy="329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91026CB-9F25-BF45-870A-B6918B45ABE6}"/>
              </a:ext>
            </a:extLst>
          </p:cNvPr>
          <p:cNvSpPr txBox="1"/>
          <p:nvPr/>
        </p:nvSpPr>
        <p:spPr>
          <a:xfrm>
            <a:off x="6245679" y="1298708"/>
            <a:ext cx="16491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50" dirty="0"/>
              <a:t>Correo </a:t>
            </a:r>
            <a:r>
              <a:rPr lang="es-ES" sz="1350" dirty="0" err="1"/>
              <a:t>electronico</a:t>
            </a:r>
            <a:endParaRPr lang="en-ES" sz="1350" dirty="0"/>
          </a:p>
        </p:txBody>
      </p:sp>
    </p:spTree>
    <p:extLst>
      <p:ext uri="{BB962C8B-B14F-4D97-AF65-F5344CB8AC3E}">
        <p14:creationId xmlns:p14="http://schemas.microsoft.com/office/powerpoint/2010/main" val="480114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797F0E0-9267-436A-A6B5-8631A7488D7B}"/>
              </a:ext>
            </a:extLst>
          </p:cNvPr>
          <p:cNvGrpSpPr/>
          <p:nvPr/>
        </p:nvGrpSpPr>
        <p:grpSpPr>
          <a:xfrm>
            <a:off x="3317742" y="1081913"/>
            <a:ext cx="2631108" cy="1602990"/>
            <a:chOff x="4551233" y="2007399"/>
            <a:chExt cx="3126864" cy="2843202"/>
          </a:xfrm>
        </p:grpSpPr>
        <p:sp>
          <p:nvSpPr>
            <p:cNvPr id="14" name="Freeform 29">
              <a:extLst>
                <a:ext uri="{FF2B5EF4-FFF2-40B4-BE49-F238E27FC236}">
                  <a16:creationId xmlns:a16="http://schemas.microsoft.com/office/drawing/2014/main" id="{4D17C28E-71F9-4981-8E31-2CEBA7BA6F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7272" y="2007399"/>
              <a:ext cx="2689510" cy="2843202"/>
            </a:xfrm>
            <a:custGeom>
              <a:avLst/>
              <a:gdLst>
                <a:gd name="T0" fmla="*/ 368 w 368"/>
                <a:gd name="T1" fmla="*/ 226 h 416"/>
                <a:gd name="T2" fmla="*/ 364 w 368"/>
                <a:gd name="T3" fmla="*/ 231 h 416"/>
                <a:gd name="T4" fmla="*/ 199 w 368"/>
                <a:gd name="T5" fmla="*/ 394 h 416"/>
                <a:gd name="T6" fmla="*/ 194 w 368"/>
                <a:gd name="T7" fmla="*/ 400 h 416"/>
                <a:gd name="T8" fmla="*/ 191 w 368"/>
                <a:gd name="T9" fmla="*/ 415 h 416"/>
                <a:gd name="T10" fmla="*/ 177 w 368"/>
                <a:gd name="T11" fmla="*/ 400 h 416"/>
                <a:gd name="T12" fmla="*/ 94 w 368"/>
                <a:gd name="T13" fmla="*/ 314 h 416"/>
                <a:gd name="T14" fmla="*/ 12 w 368"/>
                <a:gd name="T15" fmla="*/ 226 h 416"/>
                <a:gd name="T16" fmla="*/ 16 w 368"/>
                <a:gd name="T17" fmla="*/ 191 h 416"/>
                <a:gd name="T18" fmla="*/ 57 w 368"/>
                <a:gd name="T19" fmla="*/ 143 h 416"/>
                <a:gd name="T20" fmla="*/ 167 w 368"/>
                <a:gd name="T21" fmla="*/ 16 h 416"/>
                <a:gd name="T22" fmla="*/ 189 w 368"/>
                <a:gd name="T23" fmla="*/ 18 h 416"/>
                <a:gd name="T24" fmla="*/ 227 w 368"/>
                <a:gd name="T25" fmla="*/ 58 h 416"/>
                <a:gd name="T26" fmla="*/ 326 w 368"/>
                <a:gd name="T27" fmla="*/ 175 h 416"/>
                <a:gd name="T28" fmla="*/ 359 w 368"/>
                <a:gd name="T29" fmla="*/ 213 h 416"/>
                <a:gd name="T30" fmla="*/ 368 w 368"/>
                <a:gd name="T31" fmla="*/ 226 h 416"/>
                <a:gd name="T32" fmla="*/ 176 w 368"/>
                <a:gd name="T33" fmla="*/ 16 h 416"/>
                <a:gd name="T34" fmla="*/ 164 w 368"/>
                <a:gd name="T35" fmla="*/ 28 h 416"/>
                <a:gd name="T36" fmla="*/ 70 w 368"/>
                <a:gd name="T37" fmla="*/ 139 h 416"/>
                <a:gd name="T38" fmla="*/ 20 w 368"/>
                <a:gd name="T39" fmla="*/ 198 h 416"/>
                <a:gd name="T40" fmla="*/ 18 w 368"/>
                <a:gd name="T41" fmla="*/ 219 h 416"/>
                <a:gd name="T42" fmla="*/ 85 w 368"/>
                <a:gd name="T43" fmla="*/ 291 h 416"/>
                <a:gd name="T44" fmla="*/ 179 w 368"/>
                <a:gd name="T45" fmla="*/ 386 h 416"/>
                <a:gd name="T46" fmla="*/ 196 w 368"/>
                <a:gd name="T47" fmla="*/ 385 h 416"/>
                <a:gd name="T48" fmla="*/ 348 w 368"/>
                <a:gd name="T49" fmla="*/ 235 h 416"/>
                <a:gd name="T50" fmla="*/ 348 w 368"/>
                <a:gd name="T51" fmla="*/ 216 h 416"/>
                <a:gd name="T52" fmla="*/ 317 w 368"/>
                <a:gd name="T53" fmla="*/ 180 h 416"/>
                <a:gd name="T54" fmla="*/ 182 w 368"/>
                <a:gd name="T55" fmla="*/ 25 h 416"/>
                <a:gd name="T56" fmla="*/ 176 w 368"/>
                <a:gd name="T57" fmla="*/ 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416">
                  <a:moveTo>
                    <a:pt x="368" y="226"/>
                  </a:moveTo>
                  <a:cubicBezTo>
                    <a:pt x="368" y="229"/>
                    <a:pt x="366" y="230"/>
                    <a:pt x="364" y="231"/>
                  </a:cubicBezTo>
                  <a:cubicBezTo>
                    <a:pt x="306" y="283"/>
                    <a:pt x="254" y="340"/>
                    <a:pt x="199" y="394"/>
                  </a:cubicBezTo>
                  <a:cubicBezTo>
                    <a:pt x="197" y="396"/>
                    <a:pt x="195" y="398"/>
                    <a:pt x="194" y="400"/>
                  </a:cubicBezTo>
                  <a:cubicBezTo>
                    <a:pt x="190" y="404"/>
                    <a:pt x="201" y="413"/>
                    <a:pt x="191" y="415"/>
                  </a:cubicBezTo>
                  <a:cubicBezTo>
                    <a:pt x="183" y="416"/>
                    <a:pt x="181" y="405"/>
                    <a:pt x="177" y="400"/>
                  </a:cubicBezTo>
                  <a:cubicBezTo>
                    <a:pt x="154" y="367"/>
                    <a:pt x="124" y="340"/>
                    <a:pt x="94" y="314"/>
                  </a:cubicBezTo>
                  <a:cubicBezTo>
                    <a:pt x="64" y="287"/>
                    <a:pt x="35" y="260"/>
                    <a:pt x="12" y="226"/>
                  </a:cubicBezTo>
                  <a:cubicBezTo>
                    <a:pt x="3" y="213"/>
                    <a:pt x="0" y="203"/>
                    <a:pt x="16" y="191"/>
                  </a:cubicBezTo>
                  <a:cubicBezTo>
                    <a:pt x="33" y="178"/>
                    <a:pt x="44" y="160"/>
                    <a:pt x="57" y="143"/>
                  </a:cubicBezTo>
                  <a:cubicBezTo>
                    <a:pt x="90" y="98"/>
                    <a:pt x="126" y="54"/>
                    <a:pt x="167" y="16"/>
                  </a:cubicBezTo>
                  <a:cubicBezTo>
                    <a:pt x="175" y="8"/>
                    <a:pt x="180" y="0"/>
                    <a:pt x="189" y="18"/>
                  </a:cubicBezTo>
                  <a:cubicBezTo>
                    <a:pt x="197" y="33"/>
                    <a:pt x="214" y="45"/>
                    <a:pt x="227" y="58"/>
                  </a:cubicBezTo>
                  <a:cubicBezTo>
                    <a:pt x="264" y="94"/>
                    <a:pt x="298" y="132"/>
                    <a:pt x="326" y="175"/>
                  </a:cubicBezTo>
                  <a:cubicBezTo>
                    <a:pt x="335" y="189"/>
                    <a:pt x="346" y="202"/>
                    <a:pt x="359" y="213"/>
                  </a:cubicBezTo>
                  <a:cubicBezTo>
                    <a:pt x="363" y="216"/>
                    <a:pt x="368" y="220"/>
                    <a:pt x="368" y="226"/>
                  </a:cubicBezTo>
                  <a:close/>
                  <a:moveTo>
                    <a:pt x="176" y="16"/>
                  </a:moveTo>
                  <a:cubicBezTo>
                    <a:pt x="171" y="21"/>
                    <a:pt x="167" y="25"/>
                    <a:pt x="164" y="28"/>
                  </a:cubicBezTo>
                  <a:cubicBezTo>
                    <a:pt x="129" y="62"/>
                    <a:pt x="98" y="99"/>
                    <a:pt x="70" y="139"/>
                  </a:cubicBezTo>
                  <a:cubicBezTo>
                    <a:pt x="54" y="160"/>
                    <a:pt x="40" y="182"/>
                    <a:pt x="20" y="198"/>
                  </a:cubicBezTo>
                  <a:cubicBezTo>
                    <a:pt x="10" y="206"/>
                    <a:pt x="12" y="211"/>
                    <a:pt x="18" y="219"/>
                  </a:cubicBezTo>
                  <a:cubicBezTo>
                    <a:pt x="38" y="246"/>
                    <a:pt x="60" y="269"/>
                    <a:pt x="85" y="291"/>
                  </a:cubicBezTo>
                  <a:cubicBezTo>
                    <a:pt x="117" y="321"/>
                    <a:pt x="152" y="350"/>
                    <a:pt x="179" y="386"/>
                  </a:cubicBezTo>
                  <a:cubicBezTo>
                    <a:pt x="186" y="395"/>
                    <a:pt x="190" y="391"/>
                    <a:pt x="196" y="385"/>
                  </a:cubicBezTo>
                  <a:cubicBezTo>
                    <a:pt x="247" y="335"/>
                    <a:pt x="297" y="285"/>
                    <a:pt x="348" y="235"/>
                  </a:cubicBezTo>
                  <a:cubicBezTo>
                    <a:pt x="355" y="228"/>
                    <a:pt x="357" y="223"/>
                    <a:pt x="348" y="216"/>
                  </a:cubicBezTo>
                  <a:cubicBezTo>
                    <a:pt x="335" y="206"/>
                    <a:pt x="325" y="194"/>
                    <a:pt x="317" y="180"/>
                  </a:cubicBezTo>
                  <a:cubicBezTo>
                    <a:pt x="280" y="122"/>
                    <a:pt x="229" y="75"/>
                    <a:pt x="182" y="25"/>
                  </a:cubicBezTo>
                  <a:cubicBezTo>
                    <a:pt x="180" y="23"/>
                    <a:pt x="178" y="19"/>
                    <a:pt x="176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A6E28A-83E8-4CB5-977E-587CE51A13C1}"/>
                </a:ext>
              </a:extLst>
            </p:cNvPr>
            <p:cNvSpPr txBox="1"/>
            <p:nvPr/>
          </p:nvSpPr>
          <p:spPr>
            <a:xfrm>
              <a:off x="4551233" y="3041481"/>
              <a:ext cx="3126864" cy="545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j-lt"/>
                </a:rPr>
                <a:t>Empleado</a:t>
              </a:r>
            </a:p>
          </p:txBody>
        </p:sp>
      </p:grpSp>
      <p:sp>
        <p:nvSpPr>
          <p:cNvPr id="16" name="Freeform 15">
            <a:extLst>
              <a:ext uri="{FF2B5EF4-FFF2-40B4-BE49-F238E27FC236}">
                <a16:creationId xmlns:a16="http://schemas.microsoft.com/office/drawing/2014/main" id="{6E46A254-3174-4906-A609-CD8C09DCF3E0}"/>
              </a:ext>
            </a:extLst>
          </p:cNvPr>
          <p:cNvSpPr>
            <a:spLocks/>
          </p:cNvSpPr>
          <p:nvPr/>
        </p:nvSpPr>
        <p:spPr bwMode="auto">
          <a:xfrm rot="3633584">
            <a:off x="3080713" y="1328260"/>
            <a:ext cx="459411" cy="520576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5" name="Freeform 15">
            <a:extLst>
              <a:ext uri="{FF2B5EF4-FFF2-40B4-BE49-F238E27FC236}">
                <a16:creationId xmlns:a16="http://schemas.microsoft.com/office/drawing/2014/main" id="{8EC2AA8C-C349-48CE-80BC-CA16AF4A2B31}"/>
              </a:ext>
            </a:extLst>
          </p:cNvPr>
          <p:cNvSpPr>
            <a:spLocks/>
          </p:cNvSpPr>
          <p:nvPr/>
        </p:nvSpPr>
        <p:spPr bwMode="auto">
          <a:xfrm rot="18225317">
            <a:off x="5343871" y="2478019"/>
            <a:ext cx="270090" cy="553410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8221E7-B665-49EF-A20E-9CAD2E8C58ED}"/>
              </a:ext>
            </a:extLst>
          </p:cNvPr>
          <p:cNvGrpSpPr/>
          <p:nvPr/>
        </p:nvGrpSpPr>
        <p:grpSpPr>
          <a:xfrm>
            <a:off x="3299658" y="2814450"/>
            <a:ext cx="1331078" cy="881133"/>
            <a:chOff x="2612763" y="745672"/>
            <a:chExt cx="2024424" cy="2128949"/>
          </a:xfrm>
        </p:grpSpPr>
        <p:sp>
          <p:nvSpPr>
            <p:cNvPr id="10" name="Freeform 20">
              <a:extLst>
                <a:ext uri="{FF2B5EF4-FFF2-40B4-BE49-F238E27FC236}">
                  <a16:creationId xmlns:a16="http://schemas.microsoft.com/office/drawing/2014/main" id="{53A4F822-4565-4F97-9F43-19C7CFD7F2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2763" y="745672"/>
              <a:ext cx="2024424" cy="2128949"/>
            </a:xfrm>
            <a:custGeom>
              <a:avLst/>
              <a:gdLst>
                <a:gd name="T0" fmla="*/ 177 w 395"/>
                <a:gd name="T1" fmla="*/ 4 h 367"/>
                <a:gd name="T2" fmla="*/ 232 w 395"/>
                <a:gd name="T3" fmla="*/ 1 h 367"/>
                <a:gd name="T4" fmla="*/ 247 w 395"/>
                <a:gd name="T5" fmla="*/ 6 h 367"/>
                <a:gd name="T6" fmla="*/ 341 w 395"/>
                <a:gd name="T7" fmla="*/ 280 h 367"/>
                <a:gd name="T8" fmla="*/ 164 w 395"/>
                <a:gd name="T9" fmla="*/ 350 h 367"/>
                <a:gd name="T10" fmla="*/ 130 w 395"/>
                <a:gd name="T11" fmla="*/ 339 h 367"/>
                <a:gd name="T12" fmla="*/ 37 w 395"/>
                <a:gd name="T13" fmla="*/ 101 h 367"/>
                <a:gd name="T14" fmla="*/ 177 w 395"/>
                <a:gd name="T15" fmla="*/ 4 h 367"/>
                <a:gd name="T16" fmla="*/ 179 w 395"/>
                <a:gd name="T17" fmla="*/ 12 h 367"/>
                <a:gd name="T18" fmla="*/ 45 w 395"/>
                <a:gd name="T19" fmla="*/ 103 h 367"/>
                <a:gd name="T20" fmla="*/ 37 w 395"/>
                <a:gd name="T21" fmla="*/ 132 h 367"/>
                <a:gd name="T22" fmla="*/ 76 w 395"/>
                <a:gd name="T23" fmla="*/ 292 h 367"/>
                <a:gd name="T24" fmla="*/ 159 w 395"/>
                <a:gd name="T25" fmla="*/ 339 h 367"/>
                <a:gd name="T26" fmla="*/ 351 w 395"/>
                <a:gd name="T27" fmla="*/ 215 h 367"/>
                <a:gd name="T28" fmla="*/ 300 w 395"/>
                <a:gd name="T29" fmla="*/ 57 h 367"/>
                <a:gd name="T30" fmla="*/ 179 w 395"/>
                <a:gd name="T31" fmla="*/ 12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5" h="367">
                  <a:moveTo>
                    <a:pt x="177" y="4"/>
                  </a:moveTo>
                  <a:cubicBezTo>
                    <a:pt x="194" y="0"/>
                    <a:pt x="213" y="14"/>
                    <a:pt x="232" y="1"/>
                  </a:cubicBezTo>
                  <a:cubicBezTo>
                    <a:pt x="235" y="0"/>
                    <a:pt x="242" y="4"/>
                    <a:pt x="247" y="6"/>
                  </a:cubicBezTo>
                  <a:cubicBezTo>
                    <a:pt x="346" y="46"/>
                    <a:pt x="395" y="188"/>
                    <a:pt x="341" y="280"/>
                  </a:cubicBezTo>
                  <a:cubicBezTo>
                    <a:pt x="306" y="339"/>
                    <a:pt x="236" y="367"/>
                    <a:pt x="164" y="350"/>
                  </a:cubicBezTo>
                  <a:cubicBezTo>
                    <a:pt x="152" y="347"/>
                    <a:pt x="141" y="344"/>
                    <a:pt x="130" y="339"/>
                  </a:cubicBezTo>
                  <a:cubicBezTo>
                    <a:pt x="23" y="289"/>
                    <a:pt x="0" y="214"/>
                    <a:pt x="37" y="101"/>
                  </a:cubicBezTo>
                  <a:cubicBezTo>
                    <a:pt x="58" y="36"/>
                    <a:pt x="107" y="4"/>
                    <a:pt x="177" y="4"/>
                  </a:cubicBezTo>
                  <a:close/>
                  <a:moveTo>
                    <a:pt x="179" y="12"/>
                  </a:moveTo>
                  <a:cubicBezTo>
                    <a:pt x="110" y="11"/>
                    <a:pt x="67" y="41"/>
                    <a:pt x="45" y="103"/>
                  </a:cubicBezTo>
                  <a:cubicBezTo>
                    <a:pt x="42" y="112"/>
                    <a:pt x="39" y="122"/>
                    <a:pt x="37" y="132"/>
                  </a:cubicBezTo>
                  <a:cubicBezTo>
                    <a:pt x="25" y="191"/>
                    <a:pt x="26" y="247"/>
                    <a:pt x="76" y="292"/>
                  </a:cubicBezTo>
                  <a:cubicBezTo>
                    <a:pt x="101" y="313"/>
                    <a:pt x="128" y="329"/>
                    <a:pt x="159" y="339"/>
                  </a:cubicBezTo>
                  <a:cubicBezTo>
                    <a:pt x="255" y="367"/>
                    <a:pt x="341" y="312"/>
                    <a:pt x="351" y="215"/>
                  </a:cubicBezTo>
                  <a:cubicBezTo>
                    <a:pt x="358" y="155"/>
                    <a:pt x="336" y="104"/>
                    <a:pt x="300" y="57"/>
                  </a:cubicBezTo>
                  <a:cubicBezTo>
                    <a:pt x="268" y="15"/>
                    <a:pt x="222" y="15"/>
                    <a:pt x="179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FECE83-2886-4DCF-B749-9F92E99C2226}"/>
                </a:ext>
              </a:extLst>
            </p:cNvPr>
            <p:cNvSpPr txBox="1"/>
            <p:nvPr/>
          </p:nvSpPr>
          <p:spPr>
            <a:xfrm>
              <a:off x="2955317" y="917305"/>
              <a:ext cx="1320392" cy="99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Tx/>
                <a:buChar char="-"/>
              </a:pPr>
              <a:endParaRPr lang="en-US" dirty="0">
                <a:solidFill>
                  <a:schemeClr val="tx2"/>
                </a:solidFill>
              </a:endParaRPr>
            </a:p>
            <a:p>
              <a:pPr marL="285750" indent="-285750" algn="ctr">
                <a:buFontTx/>
                <a:buChar char="-"/>
              </a:pPr>
              <a:endParaRPr lang="en-US" dirty="0">
                <a:solidFill>
                  <a:schemeClr val="tx2"/>
                </a:solidFill>
              </a:endParaRPr>
            </a:p>
            <a:p>
              <a:pPr marL="285750" indent="-285750" algn="ctr">
                <a:buFontTx/>
                <a:buChar char="-"/>
              </a:pP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EFEBA3-531A-4F21-992F-701407B7C894}"/>
              </a:ext>
            </a:extLst>
          </p:cNvPr>
          <p:cNvGrpSpPr/>
          <p:nvPr/>
        </p:nvGrpSpPr>
        <p:grpSpPr>
          <a:xfrm>
            <a:off x="1790455" y="1165088"/>
            <a:ext cx="1512911" cy="781527"/>
            <a:chOff x="1467043" y="2490568"/>
            <a:chExt cx="2203590" cy="1762493"/>
          </a:xfrm>
        </p:grpSpPr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id="{6C73589E-37EF-4973-8102-6BC1E0461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043" y="2490568"/>
              <a:ext cx="1903259" cy="1762493"/>
            </a:xfrm>
            <a:custGeom>
              <a:avLst/>
              <a:gdLst>
                <a:gd name="T0" fmla="*/ 95 w 381"/>
                <a:gd name="T1" fmla="*/ 10 h 353"/>
                <a:gd name="T2" fmla="*/ 161 w 381"/>
                <a:gd name="T3" fmla="*/ 8 h 353"/>
                <a:gd name="T4" fmla="*/ 299 w 381"/>
                <a:gd name="T5" fmla="*/ 70 h 353"/>
                <a:gd name="T6" fmla="*/ 357 w 381"/>
                <a:gd name="T7" fmla="*/ 218 h 353"/>
                <a:gd name="T8" fmla="*/ 246 w 381"/>
                <a:gd name="T9" fmla="*/ 327 h 353"/>
                <a:gd name="T10" fmla="*/ 11 w 381"/>
                <a:gd name="T11" fmla="*/ 172 h 353"/>
                <a:gd name="T12" fmla="*/ 37 w 381"/>
                <a:gd name="T13" fmla="*/ 85 h 353"/>
                <a:gd name="T14" fmla="*/ 156 w 381"/>
                <a:gd name="T15" fmla="*/ 26 h 353"/>
                <a:gd name="T16" fmla="*/ 183 w 381"/>
                <a:gd name="T17" fmla="*/ 34 h 353"/>
                <a:gd name="T18" fmla="*/ 94 w 381"/>
                <a:gd name="T19" fmla="*/ 51 h 353"/>
                <a:gd name="T20" fmla="*/ 37 w 381"/>
                <a:gd name="T21" fmla="*/ 221 h 353"/>
                <a:gd name="T22" fmla="*/ 270 w 381"/>
                <a:gd name="T23" fmla="*/ 312 h 353"/>
                <a:gd name="T24" fmla="*/ 310 w 381"/>
                <a:gd name="T25" fmla="*/ 94 h 353"/>
                <a:gd name="T26" fmla="*/ 101 w 381"/>
                <a:gd name="T27" fmla="*/ 14 h 353"/>
                <a:gd name="T28" fmla="*/ 95 w 381"/>
                <a:gd name="T29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1" h="353">
                  <a:moveTo>
                    <a:pt x="95" y="10"/>
                  </a:moveTo>
                  <a:cubicBezTo>
                    <a:pt x="119" y="0"/>
                    <a:pt x="140" y="3"/>
                    <a:pt x="161" y="8"/>
                  </a:cubicBezTo>
                  <a:cubicBezTo>
                    <a:pt x="211" y="20"/>
                    <a:pt x="257" y="42"/>
                    <a:pt x="299" y="70"/>
                  </a:cubicBezTo>
                  <a:cubicBezTo>
                    <a:pt x="352" y="107"/>
                    <a:pt x="370" y="155"/>
                    <a:pt x="357" y="218"/>
                  </a:cubicBezTo>
                  <a:cubicBezTo>
                    <a:pt x="344" y="280"/>
                    <a:pt x="305" y="313"/>
                    <a:pt x="246" y="327"/>
                  </a:cubicBezTo>
                  <a:cubicBezTo>
                    <a:pt x="139" y="353"/>
                    <a:pt x="25" y="277"/>
                    <a:pt x="11" y="172"/>
                  </a:cubicBezTo>
                  <a:cubicBezTo>
                    <a:pt x="7" y="139"/>
                    <a:pt x="15" y="110"/>
                    <a:pt x="37" y="85"/>
                  </a:cubicBezTo>
                  <a:cubicBezTo>
                    <a:pt x="68" y="48"/>
                    <a:pt x="109" y="32"/>
                    <a:pt x="156" y="26"/>
                  </a:cubicBezTo>
                  <a:cubicBezTo>
                    <a:pt x="165" y="25"/>
                    <a:pt x="175" y="26"/>
                    <a:pt x="183" y="34"/>
                  </a:cubicBezTo>
                  <a:cubicBezTo>
                    <a:pt x="151" y="28"/>
                    <a:pt x="122" y="38"/>
                    <a:pt x="94" y="51"/>
                  </a:cubicBezTo>
                  <a:cubicBezTo>
                    <a:pt x="23" y="84"/>
                    <a:pt x="0" y="151"/>
                    <a:pt x="37" y="221"/>
                  </a:cubicBezTo>
                  <a:cubicBezTo>
                    <a:pt x="81" y="306"/>
                    <a:pt x="182" y="343"/>
                    <a:pt x="270" y="312"/>
                  </a:cubicBezTo>
                  <a:cubicBezTo>
                    <a:pt x="353" y="283"/>
                    <a:pt x="381" y="148"/>
                    <a:pt x="310" y="94"/>
                  </a:cubicBezTo>
                  <a:cubicBezTo>
                    <a:pt x="248" y="46"/>
                    <a:pt x="183" y="9"/>
                    <a:pt x="101" y="14"/>
                  </a:cubicBezTo>
                  <a:cubicBezTo>
                    <a:pt x="100" y="14"/>
                    <a:pt x="99" y="13"/>
                    <a:pt x="95" y="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A2554F-C289-4871-B297-EF78B017725A}"/>
                </a:ext>
              </a:extLst>
            </p:cNvPr>
            <p:cNvSpPr txBox="1"/>
            <p:nvPr/>
          </p:nvSpPr>
          <p:spPr>
            <a:xfrm>
              <a:off x="1564812" y="2908123"/>
              <a:ext cx="2105821" cy="69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N</a:t>
              </a:r>
              <a:r>
                <a:rPr lang="en-ES" sz="1400" dirty="0"/>
                <a:t>ombre 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F5DAF-ED2E-4260-A471-703572D6A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F47B-3BED-4C75-ACAB-4344E1B376FE}" type="slidenum">
              <a:rPr lang="en-US" smtClean="0"/>
              <a:t>29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A06AA6-D7A3-4349-B78E-C31BDA1F6933}"/>
              </a:ext>
            </a:extLst>
          </p:cNvPr>
          <p:cNvGrpSpPr/>
          <p:nvPr/>
        </p:nvGrpSpPr>
        <p:grpSpPr>
          <a:xfrm>
            <a:off x="2431648" y="2258736"/>
            <a:ext cx="959294" cy="905082"/>
            <a:chOff x="8572428" y="2392326"/>
            <a:chExt cx="1944315" cy="1824077"/>
          </a:xfrm>
        </p:grpSpPr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24C26B39-459E-0D41-9FC4-FEEA5B3F4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428" y="2392326"/>
              <a:ext cx="1944315" cy="1824077"/>
            </a:xfrm>
            <a:custGeom>
              <a:avLst/>
              <a:gdLst>
                <a:gd name="T0" fmla="*/ 141 w 390"/>
                <a:gd name="T1" fmla="*/ 35 h 366"/>
                <a:gd name="T2" fmla="*/ 340 w 390"/>
                <a:gd name="T3" fmla="*/ 74 h 366"/>
                <a:gd name="T4" fmla="*/ 384 w 390"/>
                <a:gd name="T5" fmla="*/ 228 h 366"/>
                <a:gd name="T6" fmla="*/ 321 w 390"/>
                <a:gd name="T7" fmla="*/ 322 h 366"/>
                <a:gd name="T8" fmla="*/ 117 w 390"/>
                <a:gd name="T9" fmla="*/ 337 h 366"/>
                <a:gd name="T10" fmla="*/ 39 w 390"/>
                <a:gd name="T11" fmla="*/ 129 h 366"/>
                <a:gd name="T12" fmla="*/ 103 w 390"/>
                <a:gd name="T13" fmla="*/ 72 h 366"/>
                <a:gd name="T14" fmla="*/ 184 w 390"/>
                <a:gd name="T15" fmla="*/ 60 h 366"/>
                <a:gd name="T16" fmla="*/ 206 w 390"/>
                <a:gd name="T17" fmla="*/ 76 h 366"/>
                <a:gd name="T18" fmla="*/ 118 w 390"/>
                <a:gd name="T19" fmla="*/ 76 h 366"/>
                <a:gd name="T20" fmla="*/ 40 w 390"/>
                <a:gd name="T21" fmla="*/ 155 h 366"/>
                <a:gd name="T22" fmla="*/ 173 w 390"/>
                <a:gd name="T23" fmla="*/ 343 h 366"/>
                <a:gd name="T24" fmla="*/ 304 w 390"/>
                <a:gd name="T25" fmla="*/ 323 h 366"/>
                <a:gd name="T26" fmla="*/ 372 w 390"/>
                <a:gd name="T27" fmla="*/ 173 h 366"/>
                <a:gd name="T28" fmla="*/ 156 w 390"/>
                <a:gd name="T29" fmla="*/ 35 h 366"/>
                <a:gd name="T30" fmla="*/ 141 w 390"/>
                <a:gd name="T31" fmla="*/ 3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0" h="366">
                  <a:moveTo>
                    <a:pt x="141" y="35"/>
                  </a:moveTo>
                  <a:cubicBezTo>
                    <a:pt x="199" y="0"/>
                    <a:pt x="295" y="18"/>
                    <a:pt x="340" y="74"/>
                  </a:cubicBezTo>
                  <a:cubicBezTo>
                    <a:pt x="376" y="119"/>
                    <a:pt x="390" y="171"/>
                    <a:pt x="384" y="228"/>
                  </a:cubicBezTo>
                  <a:cubicBezTo>
                    <a:pt x="379" y="269"/>
                    <a:pt x="357" y="302"/>
                    <a:pt x="321" y="322"/>
                  </a:cubicBezTo>
                  <a:cubicBezTo>
                    <a:pt x="256" y="360"/>
                    <a:pt x="187" y="366"/>
                    <a:pt x="117" y="337"/>
                  </a:cubicBezTo>
                  <a:cubicBezTo>
                    <a:pt x="34" y="303"/>
                    <a:pt x="0" y="210"/>
                    <a:pt x="39" y="129"/>
                  </a:cubicBezTo>
                  <a:cubicBezTo>
                    <a:pt x="52" y="101"/>
                    <a:pt x="74" y="83"/>
                    <a:pt x="103" y="72"/>
                  </a:cubicBezTo>
                  <a:cubicBezTo>
                    <a:pt x="129" y="63"/>
                    <a:pt x="156" y="60"/>
                    <a:pt x="184" y="60"/>
                  </a:cubicBezTo>
                  <a:cubicBezTo>
                    <a:pt x="193" y="60"/>
                    <a:pt x="202" y="62"/>
                    <a:pt x="206" y="76"/>
                  </a:cubicBezTo>
                  <a:cubicBezTo>
                    <a:pt x="176" y="63"/>
                    <a:pt x="147" y="69"/>
                    <a:pt x="118" y="76"/>
                  </a:cubicBezTo>
                  <a:cubicBezTo>
                    <a:pt x="76" y="86"/>
                    <a:pt x="50" y="113"/>
                    <a:pt x="40" y="155"/>
                  </a:cubicBezTo>
                  <a:cubicBezTo>
                    <a:pt x="17" y="250"/>
                    <a:pt x="73" y="330"/>
                    <a:pt x="173" y="343"/>
                  </a:cubicBezTo>
                  <a:cubicBezTo>
                    <a:pt x="219" y="349"/>
                    <a:pt x="263" y="344"/>
                    <a:pt x="304" y="323"/>
                  </a:cubicBezTo>
                  <a:cubicBezTo>
                    <a:pt x="360" y="294"/>
                    <a:pt x="384" y="241"/>
                    <a:pt x="372" y="173"/>
                  </a:cubicBezTo>
                  <a:cubicBezTo>
                    <a:pt x="351" y="60"/>
                    <a:pt x="268" y="7"/>
                    <a:pt x="156" y="35"/>
                  </a:cubicBezTo>
                  <a:cubicBezTo>
                    <a:pt x="152" y="36"/>
                    <a:pt x="148" y="39"/>
                    <a:pt x="141" y="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8390EEA-7BA1-D848-93EB-5DA32A8C7146}"/>
                </a:ext>
              </a:extLst>
            </p:cNvPr>
            <p:cNvSpPr txBox="1"/>
            <p:nvPr/>
          </p:nvSpPr>
          <p:spPr>
            <a:xfrm>
              <a:off x="8862677" y="2583091"/>
              <a:ext cx="1584800" cy="237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6" name="Freeform 35">
            <a:extLst>
              <a:ext uri="{FF2B5EF4-FFF2-40B4-BE49-F238E27FC236}">
                <a16:creationId xmlns:a16="http://schemas.microsoft.com/office/drawing/2014/main" id="{A933D699-4E9B-5042-AC4F-499632945B8F}"/>
              </a:ext>
            </a:extLst>
          </p:cNvPr>
          <p:cNvSpPr>
            <a:spLocks/>
          </p:cNvSpPr>
          <p:nvPr/>
        </p:nvSpPr>
        <p:spPr bwMode="auto">
          <a:xfrm rot="1941296">
            <a:off x="3265155" y="2100018"/>
            <a:ext cx="444137" cy="361548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EF40E0-2188-E843-901A-28F1B787AE98}"/>
              </a:ext>
            </a:extLst>
          </p:cNvPr>
          <p:cNvSpPr txBox="1"/>
          <p:nvPr/>
        </p:nvSpPr>
        <p:spPr>
          <a:xfrm>
            <a:off x="2677183" y="2573387"/>
            <a:ext cx="970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DNI</a:t>
            </a:r>
          </a:p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55831A-8178-FB49-8430-E9DEA123B049}"/>
              </a:ext>
            </a:extLst>
          </p:cNvPr>
          <p:cNvSpPr txBox="1"/>
          <p:nvPr/>
        </p:nvSpPr>
        <p:spPr>
          <a:xfrm>
            <a:off x="3350916" y="3091679"/>
            <a:ext cx="1931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Actual Cargo</a:t>
            </a:r>
            <a:endParaRPr lang="en-ES" sz="14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8A2B32-C443-5945-A237-764B63295E96}"/>
              </a:ext>
            </a:extLst>
          </p:cNvPr>
          <p:cNvGrpSpPr/>
          <p:nvPr/>
        </p:nvGrpSpPr>
        <p:grpSpPr>
          <a:xfrm>
            <a:off x="5528205" y="2951783"/>
            <a:ext cx="1293396" cy="1476352"/>
            <a:chOff x="8572428" y="2392326"/>
            <a:chExt cx="1944315" cy="1824077"/>
          </a:xfrm>
        </p:grpSpPr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5385D9F1-367D-7B4B-8D5B-EE44E83FE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428" y="2392326"/>
              <a:ext cx="1944315" cy="1824077"/>
            </a:xfrm>
            <a:custGeom>
              <a:avLst/>
              <a:gdLst>
                <a:gd name="T0" fmla="*/ 141 w 390"/>
                <a:gd name="T1" fmla="*/ 35 h 366"/>
                <a:gd name="T2" fmla="*/ 340 w 390"/>
                <a:gd name="T3" fmla="*/ 74 h 366"/>
                <a:gd name="T4" fmla="*/ 384 w 390"/>
                <a:gd name="T5" fmla="*/ 228 h 366"/>
                <a:gd name="T6" fmla="*/ 321 w 390"/>
                <a:gd name="T7" fmla="*/ 322 h 366"/>
                <a:gd name="T8" fmla="*/ 117 w 390"/>
                <a:gd name="T9" fmla="*/ 337 h 366"/>
                <a:gd name="T10" fmla="*/ 39 w 390"/>
                <a:gd name="T11" fmla="*/ 129 h 366"/>
                <a:gd name="T12" fmla="*/ 103 w 390"/>
                <a:gd name="T13" fmla="*/ 72 h 366"/>
                <a:gd name="T14" fmla="*/ 184 w 390"/>
                <a:gd name="T15" fmla="*/ 60 h 366"/>
                <a:gd name="T16" fmla="*/ 206 w 390"/>
                <a:gd name="T17" fmla="*/ 76 h 366"/>
                <a:gd name="T18" fmla="*/ 118 w 390"/>
                <a:gd name="T19" fmla="*/ 76 h 366"/>
                <a:gd name="T20" fmla="*/ 40 w 390"/>
                <a:gd name="T21" fmla="*/ 155 h 366"/>
                <a:gd name="T22" fmla="*/ 173 w 390"/>
                <a:gd name="T23" fmla="*/ 343 h 366"/>
                <a:gd name="T24" fmla="*/ 304 w 390"/>
                <a:gd name="T25" fmla="*/ 323 h 366"/>
                <a:gd name="T26" fmla="*/ 372 w 390"/>
                <a:gd name="T27" fmla="*/ 173 h 366"/>
                <a:gd name="T28" fmla="*/ 156 w 390"/>
                <a:gd name="T29" fmla="*/ 35 h 366"/>
                <a:gd name="T30" fmla="*/ 141 w 390"/>
                <a:gd name="T31" fmla="*/ 3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0" h="366">
                  <a:moveTo>
                    <a:pt x="141" y="35"/>
                  </a:moveTo>
                  <a:cubicBezTo>
                    <a:pt x="199" y="0"/>
                    <a:pt x="295" y="18"/>
                    <a:pt x="340" y="74"/>
                  </a:cubicBezTo>
                  <a:cubicBezTo>
                    <a:pt x="376" y="119"/>
                    <a:pt x="390" y="171"/>
                    <a:pt x="384" y="228"/>
                  </a:cubicBezTo>
                  <a:cubicBezTo>
                    <a:pt x="379" y="269"/>
                    <a:pt x="357" y="302"/>
                    <a:pt x="321" y="322"/>
                  </a:cubicBezTo>
                  <a:cubicBezTo>
                    <a:pt x="256" y="360"/>
                    <a:pt x="187" y="366"/>
                    <a:pt x="117" y="337"/>
                  </a:cubicBezTo>
                  <a:cubicBezTo>
                    <a:pt x="34" y="303"/>
                    <a:pt x="0" y="210"/>
                    <a:pt x="39" y="129"/>
                  </a:cubicBezTo>
                  <a:cubicBezTo>
                    <a:pt x="52" y="101"/>
                    <a:pt x="74" y="83"/>
                    <a:pt x="103" y="72"/>
                  </a:cubicBezTo>
                  <a:cubicBezTo>
                    <a:pt x="129" y="63"/>
                    <a:pt x="156" y="60"/>
                    <a:pt x="184" y="60"/>
                  </a:cubicBezTo>
                  <a:cubicBezTo>
                    <a:pt x="193" y="60"/>
                    <a:pt x="202" y="62"/>
                    <a:pt x="206" y="76"/>
                  </a:cubicBezTo>
                  <a:cubicBezTo>
                    <a:pt x="176" y="63"/>
                    <a:pt x="147" y="69"/>
                    <a:pt x="118" y="76"/>
                  </a:cubicBezTo>
                  <a:cubicBezTo>
                    <a:pt x="76" y="86"/>
                    <a:pt x="50" y="113"/>
                    <a:pt x="40" y="155"/>
                  </a:cubicBezTo>
                  <a:cubicBezTo>
                    <a:pt x="17" y="250"/>
                    <a:pt x="73" y="330"/>
                    <a:pt x="173" y="343"/>
                  </a:cubicBezTo>
                  <a:cubicBezTo>
                    <a:pt x="219" y="349"/>
                    <a:pt x="263" y="344"/>
                    <a:pt x="304" y="323"/>
                  </a:cubicBezTo>
                  <a:cubicBezTo>
                    <a:pt x="360" y="294"/>
                    <a:pt x="384" y="241"/>
                    <a:pt x="372" y="173"/>
                  </a:cubicBezTo>
                  <a:cubicBezTo>
                    <a:pt x="351" y="60"/>
                    <a:pt x="268" y="7"/>
                    <a:pt x="156" y="35"/>
                  </a:cubicBezTo>
                  <a:cubicBezTo>
                    <a:pt x="152" y="36"/>
                    <a:pt x="148" y="39"/>
                    <a:pt x="141" y="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F02341C-F0C7-1248-9E68-268CA598D2DA}"/>
                </a:ext>
              </a:extLst>
            </p:cNvPr>
            <p:cNvSpPr txBox="1"/>
            <p:nvPr/>
          </p:nvSpPr>
          <p:spPr>
            <a:xfrm>
              <a:off x="8862677" y="2583091"/>
              <a:ext cx="1584800" cy="237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5" name="Freeform 15">
            <a:extLst>
              <a:ext uri="{FF2B5EF4-FFF2-40B4-BE49-F238E27FC236}">
                <a16:creationId xmlns:a16="http://schemas.microsoft.com/office/drawing/2014/main" id="{7E08F870-3C3E-FB43-AFE2-1729F3F12C55}"/>
              </a:ext>
            </a:extLst>
          </p:cNvPr>
          <p:cNvSpPr>
            <a:spLocks/>
          </p:cNvSpPr>
          <p:nvPr/>
        </p:nvSpPr>
        <p:spPr bwMode="auto">
          <a:xfrm rot="18225317">
            <a:off x="5686273" y="2225608"/>
            <a:ext cx="217056" cy="538918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76F61B-8E6D-2241-A75C-0183C90BB7B8}"/>
              </a:ext>
            </a:extLst>
          </p:cNvPr>
          <p:cNvSpPr txBox="1"/>
          <p:nvPr/>
        </p:nvSpPr>
        <p:spPr>
          <a:xfrm>
            <a:off x="5805677" y="3437106"/>
            <a:ext cx="155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direccion</a:t>
            </a:r>
            <a:endParaRPr lang="en-ES" sz="14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DA4E881-E88C-BE49-86DE-C14E3135EC27}"/>
              </a:ext>
            </a:extLst>
          </p:cNvPr>
          <p:cNvGrpSpPr/>
          <p:nvPr/>
        </p:nvGrpSpPr>
        <p:grpSpPr>
          <a:xfrm>
            <a:off x="6275081" y="2490615"/>
            <a:ext cx="2241549" cy="841387"/>
            <a:chOff x="1467043" y="2490568"/>
            <a:chExt cx="2471287" cy="1762493"/>
          </a:xfrm>
        </p:grpSpPr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DD993AC1-D9F9-9044-93EB-BB8E8A561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043" y="2490568"/>
              <a:ext cx="1903259" cy="1762493"/>
            </a:xfrm>
            <a:custGeom>
              <a:avLst/>
              <a:gdLst>
                <a:gd name="T0" fmla="*/ 95 w 381"/>
                <a:gd name="T1" fmla="*/ 10 h 353"/>
                <a:gd name="T2" fmla="*/ 161 w 381"/>
                <a:gd name="T3" fmla="*/ 8 h 353"/>
                <a:gd name="T4" fmla="*/ 299 w 381"/>
                <a:gd name="T5" fmla="*/ 70 h 353"/>
                <a:gd name="T6" fmla="*/ 357 w 381"/>
                <a:gd name="T7" fmla="*/ 218 h 353"/>
                <a:gd name="T8" fmla="*/ 246 w 381"/>
                <a:gd name="T9" fmla="*/ 327 h 353"/>
                <a:gd name="T10" fmla="*/ 11 w 381"/>
                <a:gd name="T11" fmla="*/ 172 h 353"/>
                <a:gd name="T12" fmla="*/ 37 w 381"/>
                <a:gd name="T13" fmla="*/ 85 h 353"/>
                <a:gd name="T14" fmla="*/ 156 w 381"/>
                <a:gd name="T15" fmla="*/ 26 h 353"/>
                <a:gd name="T16" fmla="*/ 183 w 381"/>
                <a:gd name="T17" fmla="*/ 34 h 353"/>
                <a:gd name="T18" fmla="*/ 94 w 381"/>
                <a:gd name="T19" fmla="*/ 51 h 353"/>
                <a:gd name="T20" fmla="*/ 37 w 381"/>
                <a:gd name="T21" fmla="*/ 221 h 353"/>
                <a:gd name="T22" fmla="*/ 270 w 381"/>
                <a:gd name="T23" fmla="*/ 312 h 353"/>
                <a:gd name="T24" fmla="*/ 310 w 381"/>
                <a:gd name="T25" fmla="*/ 94 h 353"/>
                <a:gd name="T26" fmla="*/ 101 w 381"/>
                <a:gd name="T27" fmla="*/ 14 h 353"/>
                <a:gd name="T28" fmla="*/ 95 w 381"/>
                <a:gd name="T29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1" h="353">
                  <a:moveTo>
                    <a:pt x="95" y="10"/>
                  </a:moveTo>
                  <a:cubicBezTo>
                    <a:pt x="119" y="0"/>
                    <a:pt x="140" y="3"/>
                    <a:pt x="161" y="8"/>
                  </a:cubicBezTo>
                  <a:cubicBezTo>
                    <a:pt x="211" y="20"/>
                    <a:pt x="257" y="42"/>
                    <a:pt x="299" y="70"/>
                  </a:cubicBezTo>
                  <a:cubicBezTo>
                    <a:pt x="352" y="107"/>
                    <a:pt x="370" y="155"/>
                    <a:pt x="357" y="218"/>
                  </a:cubicBezTo>
                  <a:cubicBezTo>
                    <a:pt x="344" y="280"/>
                    <a:pt x="305" y="313"/>
                    <a:pt x="246" y="327"/>
                  </a:cubicBezTo>
                  <a:cubicBezTo>
                    <a:pt x="139" y="353"/>
                    <a:pt x="25" y="277"/>
                    <a:pt x="11" y="172"/>
                  </a:cubicBezTo>
                  <a:cubicBezTo>
                    <a:pt x="7" y="139"/>
                    <a:pt x="15" y="110"/>
                    <a:pt x="37" y="85"/>
                  </a:cubicBezTo>
                  <a:cubicBezTo>
                    <a:pt x="68" y="48"/>
                    <a:pt x="109" y="32"/>
                    <a:pt x="156" y="26"/>
                  </a:cubicBezTo>
                  <a:cubicBezTo>
                    <a:pt x="165" y="25"/>
                    <a:pt x="175" y="26"/>
                    <a:pt x="183" y="34"/>
                  </a:cubicBezTo>
                  <a:cubicBezTo>
                    <a:pt x="151" y="28"/>
                    <a:pt x="122" y="38"/>
                    <a:pt x="94" y="51"/>
                  </a:cubicBezTo>
                  <a:cubicBezTo>
                    <a:pt x="23" y="84"/>
                    <a:pt x="0" y="151"/>
                    <a:pt x="37" y="221"/>
                  </a:cubicBezTo>
                  <a:cubicBezTo>
                    <a:pt x="81" y="306"/>
                    <a:pt x="182" y="343"/>
                    <a:pt x="270" y="312"/>
                  </a:cubicBezTo>
                  <a:cubicBezTo>
                    <a:pt x="353" y="283"/>
                    <a:pt x="381" y="148"/>
                    <a:pt x="310" y="94"/>
                  </a:cubicBezTo>
                  <a:cubicBezTo>
                    <a:pt x="248" y="46"/>
                    <a:pt x="183" y="9"/>
                    <a:pt x="101" y="14"/>
                  </a:cubicBezTo>
                  <a:cubicBezTo>
                    <a:pt x="100" y="14"/>
                    <a:pt x="99" y="13"/>
                    <a:pt x="95" y="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ED2C422-12EC-794A-98B5-BDE63912BA67}"/>
                </a:ext>
              </a:extLst>
            </p:cNvPr>
            <p:cNvSpPr txBox="1"/>
            <p:nvPr/>
          </p:nvSpPr>
          <p:spPr>
            <a:xfrm>
              <a:off x="1832509" y="2804744"/>
              <a:ext cx="2105821" cy="1096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1400" dirty="0"/>
                <a:t>Correo</a:t>
              </a:r>
            </a:p>
            <a:p>
              <a:r>
                <a:rPr lang="en-ES" sz="1400" dirty="0"/>
                <a:t>Electronico</a:t>
              </a:r>
            </a:p>
          </p:txBody>
        </p:sp>
      </p:grpSp>
      <p:sp>
        <p:nvSpPr>
          <p:cNvPr id="43" name="Freeform 42">
            <a:extLst>
              <a:ext uri="{FF2B5EF4-FFF2-40B4-BE49-F238E27FC236}">
                <a16:creationId xmlns:a16="http://schemas.microsoft.com/office/drawing/2014/main" id="{9776A234-E646-3744-A13B-E8608030CB98}"/>
              </a:ext>
            </a:extLst>
          </p:cNvPr>
          <p:cNvSpPr>
            <a:spLocks/>
          </p:cNvSpPr>
          <p:nvPr/>
        </p:nvSpPr>
        <p:spPr bwMode="auto">
          <a:xfrm rot="1941296" flipH="1">
            <a:off x="4792270" y="2681250"/>
            <a:ext cx="189674" cy="509679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7C8E43E-216C-EA4B-8F0B-3EE21185F5EE}"/>
              </a:ext>
            </a:extLst>
          </p:cNvPr>
          <p:cNvGrpSpPr/>
          <p:nvPr/>
        </p:nvGrpSpPr>
        <p:grpSpPr>
          <a:xfrm>
            <a:off x="6074045" y="1177450"/>
            <a:ext cx="1383086" cy="1312423"/>
            <a:chOff x="2612763" y="745672"/>
            <a:chExt cx="2024424" cy="2128949"/>
          </a:xfrm>
        </p:grpSpPr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05E1CFC0-33E9-EE4D-B8EC-5271F17AB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2763" y="745672"/>
              <a:ext cx="2024424" cy="2128949"/>
            </a:xfrm>
            <a:custGeom>
              <a:avLst/>
              <a:gdLst>
                <a:gd name="T0" fmla="*/ 177 w 395"/>
                <a:gd name="T1" fmla="*/ 4 h 367"/>
                <a:gd name="T2" fmla="*/ 232 w 395"/>
                <a:gd name="T3" fmla="*/ 1 h 367"/>
                <a:gd name="T4" fmla="*/ 247 w 395"/>
                <a:gd name="T5" fmla="*/ 6 h 367"/>
                <a:gd name="T6" fmla="*/ 341 w 395"/>
                <a:gd name="T7" fmla="*/ 280 h 367"/>
                <a:gd name="T8" fmla="*/ 164 w 395"/>
                <a:gd name="T9" fmla="*/ 350 h 367"/>
                <a:gd name="T10" fmla="*/ 130 w 395"/>
                <a:gd name="T11" fmla="*/ 339 h 367"/>
                <a:gd name="T12" fmla="*/ 37 w 395"/>
                <a:gd name="T13" fmla="*/ 101 h 367"/>
                <a:gd name="T14" fmla="*/ 177 w 395"/>
                <a:gd name="T15" fmla="*/ 4 h 367"/>
                <a:gd name="T16" fmla="*/ 179 w 395"/>
                <a:gd name="T17" fmla="*/ 12 h 367"/>
                <a:gd name="T18" fmla="*/ 45 w 395"/>
                <a:gd name="T19" fmla="*/ 103 h 367"/>
                <a:gd name="T20" fmla="*/ 37 w 395"/>
                <a:gd name="T21" fmla="*/ 132 h 367"/>
                <a:gd name="T22" fmla="*/ 76 w 395"/>
                <a:gd name="T23" fmla="*/ 292 h 367"/>
                <a:gd name="T24" fmla="*/ 159 w 395"/>
                <a:gd name="T25" fmla="*/ 339 h 367"/>
                <a:gd name="T26" fmla="*/ 351 w 395"/>
                <a:gd name="T27" fmla="*/ 215 h 367"/>
                <a:gd name="T28" fmla="*/ 300 w 395"/>
                <a:gd name="T29" fmla="*/ 57 h 367"/>
                <a:gd name="T30" fmla="*/ 179 w 395"/>
                <a:gd name="T31" fmla="*/ 12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5" h="367">
                  <a:moveTo>
                    <a:pt x="177" y="4"/>
                  </a:moveTo>
                  <a:cubicBezTo>
                    <a:pt x="194" y="0"/>
                    <a:pt x="213" y="14"/>
                    <a:pt x="232" y="1"/>
                  </a:cubicBezTo>
                  <a:cubicBezTo>
                    <a:pt x="235" y="0"/>
                    <a:pt x="242" y="4"/>
                    <a:pt x="247" y="6"/>
                  </a:cubicBezTo>
                  <a:cubicBezTo>
                    <a:pt x="346" y="46"/>
                    <a:pt x="395" y="188"/>
                    <a:pt x="341" y="280"/>
                  </a:cubicBezTo>
                  <a:cubicBezTo>
                    <a:pt x="306" y="339"/>
                    <a:pt x="236" y="367"/>
                    <a:pt x="164" y="350"/>
                  </a:cubicBezTo>
                  <a:cubicBezTo>
                    <a:pt x="152" y="347"/>
                    <a:pt x="141" y="344"/>
                    <a:pt x="130" y="339"/>
                  </a:cubicBezTo>
                  <a:cubicBezTo>
                    <a:pt x="23" y="289"/>
                    <a:pt x="0" y="214"/>
                    <a:pt x="37" y="101"/>
                  </a:cubicBezTo>
                  <a:cubicBezTo>
                    <a:pt x="58" y="36"/>
                    <a:pt x="107" y="4"/>
                    <a:pt x="177" y="4"/>
                  </a:cubicBezTo>
                  <a:close/>
                  <a:moveTo>
                    <a:pt x="179" y="12"/>
                  </a:moveTo>
                  <a:cubicBezTo>
                    <a:pt x="110" y="11"/>
                    <a:pt x="67" y="41"/>
                    <a:pt x="45" y="103"/>
                  </a:cubicBezTo>
                  <a:cubicBezTo>
                    <a:pt x="42" y="112"/>
                    <a:pt x="39" y="122"/>
                    <a:pt x="37" y="132"/>
                  </a:cubicBezTo>
                  <a:cubicBezTo>
                    <a:pt x="25" y="191"/>
                    <a:pt x="26" y="247"/>
                    <a:pt x="76" y="292"/>
                  </a:cubicBezTo>
                  <a:cubicBezTo>
                    <a:pt x="101" y="313"/>
                    <a:pt x="128" y="329"/>
                    <a:pt x="159" y="339"/>
                  </a:cubicBezTo>
                  <a:cubicBezTo>
                    <a:pt x="255" y="367"/>
                    <a:pt x="341" y="312"/>
                    <a:pt x="351" y="215"/>
                  </a:cubicBezTo>
                  <a:cubicBezTo>
                    <a:pt x="358" y="155"/>
                    <a:pt x="336" y="104"/>
                    <a:pt x="300" y="57"/>
                  </a:cubicBezTo>
                  <a:cubicBezTo>
                    <a:pt x="268" y="15"/>
                    <a:pt x="222" y="15"/>
                    <a:pt x="179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DFE571-3F1A-584F-AA71-8F5598790E57}"/>
                </a:ext>
              </a:extLst>
            </p:cNvPr>
            <p:cNvSpPr txBox="1"/>
            <p:nvPr/>
          </p:nvSpPr>
          <p:spPr>
            <a:xfrm>
              <a:off x="2955317" y="917305"/>
              <a:ext cx="1320392" cy="99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Tx/>
                <a:buChar char="-"/>
              </a:pPr>
              <a:endParaRPr lang="en-US" dirty="0">
                <a:solidFill>
                  <a:schemeClr val="tx2"/>
                </a:solidFill>
              </a:endParaRPr>
            </a:p>
            <a:p>
              <a:pPr marL="285750" indent="-285750" algn="ctr">
                <a:buFontTx/>
                <a:buChar char="-"/>
              </a:pPr>
              <a:endParaRPr lang="en-US" dirty="0">
                <a:solidFill>
                  <a:schemeClr val="tx2"/>
                </a:solidFill>
              </a:endParaRPr>
            </a:p>
            <a:p>
              <a:pPr marL="285750" indent="-285750" algn="ctr">
                <a:buFontTx/>
                <a:buChar char="-"/>
              </a:pP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4AE8627-4626-6F40-9585-B9DDCD373223}"/>
              </a:ext>
            </a:extLst>
          </p:cNvPr>
          <p:cNvSpPr txBox="1"/>
          <p:nvPr/>
        </p:nvSpPr>
        <p:spPr>
          <a:xfrm>
            <a:off x="6233376" y="1525884"/>
            <a:ext cx="1931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teléfono</a:t>
            </a:r>
            <a:endParaRPr lang="en-ES" sz="1400" dirty="0"/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id="{A4A80D28-4423-C149-BD61-D5771147495D}"/>
              </a:ext>
            </a:extLst>
          </p:cNvPr>
          <p:cNvSpPr>
            <a:spLocks/>
          </p:cNvSpPr>
          <p:nvPr/>
        </p:nvSpPr>
        <p:spPr bwMode="auto">
          <a:xfrm rot="18225317" flipH="1">
            <a:off x="5633284" y="1324710"/>
            <a:ext cx="336261" cy="503153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7CED2D-2116-E24E-86AF-E3903F457D7F}"/>
              </a:ext>
            </a:extLst>
          </p:cNvPr>
          <p:cNvSpPr txBox="1"/>
          <p:nvPr/>
        </p:nvSpPr>
        <p:spPr>
          <a:xfrm>
            <a:off x="1857580" y="2435575"/>
            <a:ext cx="1209907" cy="139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2BDD4A6-E82F-C242-A7CF-B36C6A6892AC}"/>
              </a:ext>
            </a:extLst>
          </p:cNvPr>
          <p:cNvGrpSpPr/>
          <p:nvPr/>
        </p:nvGrpSpPr>
        <p:grpSpPr>
          <a:xfrm>
            <a:off x="4541477" y="3211329"/>
            <a:ext cx="1433810" cy="850258"/>
            <a:chOff x="1467043" y="2490568"/>
            <a:chExt cx="2471287" cy="1762493"/>
          </a:xfrm>
        </p:grpSpPr>
        <p:sp>
          <p:nvSpPr>
            <p:cNvPr id="51" name="Freeform 22">
              <a:extLst>
                <a:ext uri="{FF2B5EF4-FFF2-40B4-BE49-F238E27FC236}">
                  <a16:creationId xmlns:a16="http://schemas.microsoft.com/office/drawing/2014/main" id="{A565C84E-C3F7-2B4E-AB4B-6A34790E8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043" y="2490568"/>
              <a:ext cx="1903259" cy="1762493"/>
            </a:xfrm>
            <a:custGeom>
              <a:avLst/>
              <a:gdLst>
                <a:gd name="T0" fmla="*/ 95 w 381"/>
                <a:gd name="T1" fmla="*/ 10 h 353"/>
                <a:gd name="T2" fmla="*/ 161 w 381"/>
                <a:gd name="T3" fmla="*/ 8 h 353"/>
                <a:gd name="T4" fmla="*/ 299 w 381"/>
                <a:gd name="T5" fmla="*/ 70 h 353"/>
                <a:gd name="T6" fmla="*/ 357 w 381"/>
                <a:gd name="T7" fmla="*/ 218 h 353"/>
                <a:gd name="T8" fmla="*/ 246 w 381"/>
                <a:gd name="T9" fmla="*/ 327 h 353"/>
                <a:gd name="T10" fmla="*/ 11 w 381"/>
                <a:gd name="T11" fmla="*/ 172 h 353"/>
                <a:gd name="T12" fmla="*/ 37 w 381"/>
                <a:gd name="T13" fmla="*/ 85 h 353"/>
                <a:gd name="T14" fmla="*/ 156 w 381"/>
                <a:gd name="T15" fmla="*/ 26 h 353"/>
                <a:gd name="T16" fmla="*/ 183 w 381"/>
                <a:gd name="T17" fmla="*/ 34 h 353"/>
                <a:gd name="T18" fmla="*/ 94 w 381"/>
                <a:gd name="T19" fmla="*/ 51 h 353"/>
                <a:gd name="T20" fmla="*/ 37 w 381"/>
                <a:gd name="T21" fmla="*/ 221 h 353"/>
                <a:gd name="T22" fmla="*/ 270 w 381"/>
                <a:gd name="T23" fmla="*/ 312 h 353"/>
                <a:gd name="T24" fmla="*/ 310 w 381"/>
                <a:gd name="T25" fmla="*/ 94 h 353"/>
                <a:gd name="T26" fmla="*/ 101 w 381"/>
                <a:gd name="T27" fmla="*/ 14 h 353"/>
                <a:gd name="T28" fmla="*/ 95 w 381"/>
                <a:gd name="T29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1" h="353">
                  <a:moveTo>
                    <a:pt x="95" y="10"/>
                  </a:moveTo>
                  <a:cubicBezTo>
                    <a:pt x="119" y="0"/>
                    <a:pt x="140" y="3"/>
                    <a:pt x="161" y="8"/>
                  </a:cubicBezTo>
                  <a:cubicBezTo>
                    <a:pt x="211" y="20"/>
                    <a:pt x="257" y="42"/>
                    <a:pt x="299" y="70"/>
                  </a:cubicBezTo>
                  <a:cubicBezTo>
                    <a:pt x="352" y="107"/>
                    <a:pt x="370" y="155"/>
                    <a:pt x="357" y="218"/>
                  </a:cubicBezTo>
                  <a:cubicBezTo>
                    <a:pt x="344" y="280"/>
                    <a:pt x="305" y="313"/>
                    <a:pt x="246" y="327"/>
                  </a:cubicBezTo>
                  <a:cubicBezTo>
                    <a:pt x="139" y="353"/>
                    <a:pt x="25" y="277"/>
                    <a:pt x="11" y="172"/>
                  </a:cubicBezTo>
                  <a:cubicBezTo>
                    <a:pt x="7" y="139"/>
                    <a:pt x="15" y="110"/>
                    <a:pt x="37" y="85"/>
                  </a:cubicBezTo>
                  <a:cubicBezTo>
                    <a:pt x="68" y="48"/>
                    <a:pt x="109" y="32"/>
                    <a:pt x="156" y="26"/>
                  </a:cubicBezTo>
                  <a:cubicBezTo>
                    <a:pt x="165" y="25"/>
                    <a:pt x="175" y="26"/>
                    <a:pt x="183" y="34"/>
                  </a:cubicBezTo>
                  <a:cubicBezTo>
                    <a:pt x="151" y="28"/>
                    <a:pt x="122" y="38"/>
                    <a:pt x="94" y="51"/>
                  </a:cubicBezTo>
                  <a:cubicBezTo>
                    <a:pt x="23" y="84"/>
                    <a:pt x="0" y="151"/>
                    <a:pt x="37" y="221"/>
                  </a:cubicBezTo>
                  <a:cubicBezTo>
                    <a:pt x="81" y="306"/>
                    <a:pt x="182" y="343"/>
                    <a:pt x="270" y="312"/>
                  </a:cubicBezTo>
                  <a:cubicBezTo>
                    <a:pt x="353" y="283"/>
                    <a:pt x="381" y="148"/>
                    <a:pt x="310" y="94"/>
                  </a:cubicBezTo>
                  <a:cubicBezTo>
                    <a:pt x="248" y="46"/>
                    <a:pt x="183" y="9"/>
                    <a:pt x="101" y="14"/>
                  </a:cubicBezTo>
                  <a:cubicBezTo>
                    <a:pt x="100" y="14"/>
                    <a:pt x="99" y="13"/>
                    <a:pt x="95" y="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79558AE-0C4B-FD40-9A27-63E4CD547CCE}"/>
                </a:ext>
              </a:extLst>
            </p:cNvPr>
            <p:cNvSpPr txBox="1"/>
            <p:nvPr/>
          </p:nvSpPr>
          <p:spPr>
            <a:xfrm>
              <a:off x="1832509" y="2804743"/>
              <a:ext cx="2105821" cy="570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1400" dirty="0"/>
                <a:t>Salario</a:t>
              </a:r>
            </a:p>
          </p:txBody>
        </p:sp>
      </p:grpSp>
      <p:sp>
        <p:nvSpPr>
          <p:cNvPr id="53" name="Freeform 52">
            <a:extLst>
              <a:ext uri="{FF2B5EF4-FFF2-40B4-BE49-F238E27FC236}">
                <a16:creationId xmlns:a16="http://schemas.microsoft.com/office/drawing/2014/main" id="{31FA1A6B-328D-DA4B-BBCC-A80C72F6FFAF}"/>
              </a:ext>
            </a:extLst>
          </p:cNvPr>
          <p:cNvSpPr>
            <a:spLocks/>
          </p:cNvSpPr>
          <p:nvPr/>
        </p:nvSpPr>
        <p:spPr bwMode="auto">
          <a:xfrm rot="1941296">
            <a:off x="4009151" y="2404085"/>
            <a:ext cx="173449" cy="393911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BF17FB7B-E590-EF4D-A598-41A154DC94F5}"/>
              </a:ext>
            </a:extLst>
          </p:cNvPr>
          <p:cNvSpPr>
            <a:spLocks/>
          </p:cNvSpPr>
          <p:nvPr/>
        </p:nvSpPr>
        <p:spPr bwMode="auto">
          <a:xfrm rot="3633584">
            <a:off x="2797785" y="1445269"/>
            <a:ext cx="307881" cy="1146237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5" name="Freeform 20">
            <a:extLst>
              <a:ext uri="{FF2B5EF4-FFF2-40B4-BE49-F238E27FC236}">
                <a16:creationId xmlns:a16="http://schemas.microsoft.com/office/drawing/2014/main" id="{79E19F3C-9555-3F40-A1DF-D87C80D81108}"/>
              </a:ext>
            </a:extLst>
          </p:cNvPr>
          <p:cNvSpPr>
            <a:spLocks noEditPoints="1"/>
          </p:cNvSpPr>
          <p:nvPr/>
        </p:nvSpPr>
        <p:spPr bwMode="auto">
          <a:xfrm>
            <a:off x="1147810" y="1933144"/>
            <a:ext cx="1383086" cy="1312423"/>
          </a:xfrm>
          <a:custGeom>
            <a:avLst/>
            <a:gdLst>
              <a:gd name="T0" fmla="*/ 177 w 395"/>
              <a:gd name="T1" fmla="*/ 4 h 367"/>
              <a:gd name="T2" fmla="*/ 232 w 395"/>
              <a:gd name="T3" fmla="*/ 1 h 367"/>
              <a:gd name="T4" fmla="*/ 247 w 395"/>
              <a:gd name="T5" fmla="*/ 6 h 367"/>
              <a:gd name="T6" fmla="*/ 341 w 395"/>
              <a:gd name="T7" fmla="*/ 280 h 367"/>
              <a:gd name="T8" fmla="*/ 164 w 395"/>
              <a:gd name="T9" fmla="*/ 350 h 367"/>
              <a:gd name="T10" fmla="*/ 130 w 395"/>
              <a:gd name="T11" fmla="*/ 339 h 367"/>
              <a:gd name="T12" fmla="*/ 37 w 395"/>
              <a:gd name="T13" fmla="*/ 101 h 367"/>
              <a:gd name="T14" fmla="*/ 177 w 395"/>
              <a:gd name="T15" fmla="*/ 4 h 367"/>
              <a:gd name="T16" fmla="*/ 179 w 395"/>
              <a:gd name="T17" fmla="*/ 12 h 367"/>
              <a:gd name="T18" fmla="*/ 45 w 395"/>
              <a:gd name="T19" fmla="*/ 103 h 367"/>
              <a:gd name="T20" fmla="*/ 37 w 395"/>
              <a:gd name="T21" fmla="*/ 132 h 367"/>
              <a:gd name="T22" fmla="*/ 76 w 395"/>
              <a:gd name="T23" fmla="*/ 292 h 367"/>
              <a:gd name="T24" fmla="*/ 159 w 395"/>
              <a:gd name="T25" fmla="*/ 339 h 367"/>
              <a:gd name="T26" fmla="*/ 351 w 395"/>
              <a:gd name="T27" fmla="*/ 215 h 367"/>
              <a:gd name="T28" fmla="*/ 300 w 395"/>
              <a:gd name="T29" fmla="*/ 57 h 367"/>
              <a:gd name="T30" fmla="*/ 179 w 395"/>
              <a:gd name="T31" fmla="*/ 12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95" h="367">
                <a:moveTo>
                  <a:pt x="177" y="4"/>
                </a:moveTo>
                <a:cubicBezTo>
                  <a:pt x="194" y="0"/>
                  <a:pt x="213" y="14"/>
                  <a:pt x="232" y="1"/>
                </a:cubicBezTo>
                <a:cubicBezTo>
                  <a:pt x="235" y="0"/>
                  <a:pt x="242" y="4"/>
                  <a:pt x="247" y="6"/>
                </a:cubicBezTo>
                <a:cubicBezTo>
                  <a:pt x="346" y="46"/>
                  <a:pt x="395" y="188"/>
                  <a:pt x="341" y="280"/>
                </a:cubicBezTo>
                <a:cubicBezTo>
                  <a:pt x="306" y="339"/>
                  <a:pt x="236" y="367"/>
                  <a:pt x="164" y="350"/>
                </a:cubicBezTo>
                <a:cubicBezTo>
                  <a:pt x="152" y="347"/>
                  <a:pt x="141" y="344"/>
                  <a:pt x="130" y="339"/>
                </a:cubicBezTo>
                <a:cubicBezTo>
                  <a:pt x="23" y="289"/>
                  <a:pt x="0" y="214"/>
                  <a:pt x="37" y="101"/>
                </a:cubicBezTo>
                <a:cubicBezTo>
                  <a:pt x="58" y="36"/>
                  <a:pt x="107" y="4"/>
                  <a:pt x="177" y="4"/>
                </a:cubicBezTo>
                <a:close/>
                <a:moveTo>
                  <a:pt x="179" y="12"/>
                </a:moveTo>
                <a:cubicBezTo>
                  <a:pt x="110" y="11"/>
                  <a:pt x="67" y="41"/>
                  <a:pt x="45" y="103"/>
                </a:cubicBezTo>
                <a:cubicBezTo>
                  <a:pt x="42" y="112"/>
                  <a:pt x="39" y="122"/>
                  <a:pt x="37" y="132"/>
                </a:cubicBezTo>
                <a:cubicBezTo>
                  <a:pt x="25" y="191"/>
                  <a:pt x="26" y="247"/>
                  <a:pt x="76" y="292"/>
                </a:cubicBezTo>
                <a:cubicBezTo>
                  <a:pt x="101" y="313"/>
                  <a:pt x="128" y="329"/>
                  <a:pt x="159" y="339"/>
                </a:cubicBezTo>
                <a:cubicBezTo>
                  <a:pt x="255" y="367"/>
                  <a:pt x="341" y="312"/>
                  <a:pt x="351" y="215"/>
                </a:cubicBezTo>
                <a:cubicBezTo>
                  <a:pt x="358" y="155"/>
                  <a:pt x="336" y="104"/>
                  <a:pt x="300" y="57"/>
                </a:cubicBezTo>
                <a:cubicBezTo>
                  <a:pt x="268" y="15"/>
                  <a:pt x="222" y="15"/>
                  <a:pt x="179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F3DDB2-25B3-0F44-99EA-163036890A2B}"/>
              </a:ext>
            </a:extLst>
          </p:cNvPr>
          <p:cNvSpPr txBox="1"/>
          <p:nvPr/>
        </p:nvSpPr>
        <p:spPr>
          <a:xfrm>
            <a:off x="1446709" y="2247043"/>
            <a:ext cx="1910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Codigo </a:t>
            </a:r>
          </a:p>
          <a:p>
            <a:r>
              <a:rPr lang="en-GB" sz="1400" dirty="0"/>
              <a:t>Personal</a:t>
            </a:r>
            <a:endParaRPr lang="en-ES" sz="1400" dirty="0"/>
          </a:p>
        </p:txBody>
      </p:sp>
    </p:spTree>
    <p:extLst>
      <p:ext uri="{BB962C8B-B14F-4D97-AF65-F5344CB8AC3E}">
        <p14:creationId xmlns:p14="http://schemas.microsoft.com/office/powerpoint/2010/main" val="112622814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36" grpId="0" animBg="1"/>
      <p:bldP spid="35" grpId="0" animBg="1"/>
      <p:bldP spid="43" grpId="0" animBg="1"/>
      <p:bldP spid="48" grpId="0" animBg="1"/>
      <p:bldP spid="53" grpId="0" animBg="1"/>
      <p:bldP spid="5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Introduccion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Scope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9AFDCF7-6DE2-BC40-86BE-08C3A69207B6}"/>
              </a:ext>
            </a:extLst>
          </p:cNvPr>
          <p:cNvSpPr/>
          <p:nvPr/>
        </p:nvSpPr>
        <p:spPr>
          <a:xfrm>
            <a:off x="3812721" y="1641022"/>
            <a:ext cx="1649186" cy="112667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350" b="1" dirty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9F8C4F-090F-A64E-AD52-59E41BE7D443}"/>
              </a:ext>
            </a:extLst>
          </p:cNvPr>
          <p:cNvCxnSpPr/>
          <p:nvPr/>
        </p:nvCxnSpPr>
        <p:spPr>
          <a:xfrm flipH="1" flipV="1">
            <a:off x="2841172" y="1371600"/>
            <a:ext cx="726621" cy="17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11C2EE-5A96-6644-AA60-32660B39893A}"/>
              </a:ext>
            </a:extLst>
          </p:cNvPr>
          <p:cNvCxnSpPr>
            <a:cxnSpLocks/>
          </p:cNvCxnSpPr>
          <p:nvPr/>
        </p:nvCxnSpPr>
        <p:spPr>
          <a:xfrm flipH="1">
            <a:off x="2106386" y="2269672"/>
            <a:ext cx="1489982" cy="40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275DA0-BC20-A64D-BD2F-807C7B74EF7D}"/>
              </a:ext>
            </a:extLst>
          </p:cNvPr>
          <p:cNvCxnSpPr>
            <a:cxnSpLocks/>
          </p:cNvCxnSpPr>
          <p:nvPr/>
        </p:nvCxnSpPr>
        <p:spPr>
          <a:xfrm flipH="1">
            <a:off x="3706587" y="2881804"/>
            <a:ext cx="1" cy="658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1B879C-A4EF-1047-8E02-3D8CF18F3CFE}"/>
              </a:ext>
            </a:extLst>
          </p:cNvPr>
          <p:cNvCxnSpPr>
            <a:cxnSpLocks/>
          </p:cNvCxnSpPr>
          <p:nvPr/>
        </p:nvCxnSpPr>
        <p:spPr>
          <a:xfrm flipV="1">
            <a:off x="5563961" y="2571750"/>
            <a:ext cx="559255" cy="81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DFB4BE-C437-4C4E-908D-2B4E744372E3}"/>
              </a:ext>
            </a:extLst>
          </p:cNvPr>
          <p:cNvSpPr txBox="1"/>
          <p:nvPr/>
        </p:nvSpPr>
        <p:spPr>
          <a:xfrm>
            <a:off x="1191986" y="1066173"/>
            <a:ext cx="16491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N</a:t>
            </a:r>
            <a:r>
              <a:rPr lang="en-ES" sz="1350" dirty="0"/>
              <a:t>ombre App </a:t>
            </a:r>
          </a:p>
          <a:p>
            <a:r>
              <a:rPr lang="en-ES" sz="1350" dirty="0"/>
              <a:t>(Atributo Unico)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3DF78E-51C8-6B4B-B284-4259F71C9D3A}"/>
              </a:ext>
            </a:extLst>
          </p:cNvPr>
          <p:cNvSpPr txBox="1"/>
          <p:nvPr/>
        </p:nvSpPr>
        <p:spPr>
          <a:xfrm>
            <a:off x="852147" y="2571750"/>
            <a:ext cx="16491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50" dirty="0" err="1"/>
              <a:t>Codigo</a:t>
            </a:r>
            <a:r>
              <a:rPr lang="es-ES" sz="1350" dirty="0"/>
              <a:t> App</a:t>
            </a:r>
            <a:endParaRPr lang="en-ES" sz="13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1CACA9-80F4-EB49-BE68-1DB10971A87E}"/>
              </a:ext>
            </a:extLst>
          </p:cNvPr>
          <p:cNvSpPr txBox="1"/>
          <p:nvPr/>
        </p:nvSpPr>
        <p:spPr>
          <a:xfrm>
            <a:off x="2910568" y="3540055"/>
            <a:ext cx="16491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50" dirty="0"/>
              <a:t>Fecha comienzo </a:t>
            </a:r>
            <a:r>
              <a:rPr lang="es-ES" sz="1350" dirty="0" err="1"/>
              <a:t>realizacion</a:t>
            </a:r>
            <a:endParaRPr lang="en-E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83EB8B-2925-0547-BFF0-E3749FF1071C}"/>
              </a:ext>
            </a:extLst>
          </p:cNvPr>
          <p:cNvSpPr txBox="1"/>
          <p:nvPr/>
        </p:nvSpPr>
        <p:spPr>
          <a:xfrm>
            <a:off x="4474030" y="3659710"/>
            <a:ext cx="16491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50" dirty="0"/>
              <a:t>Fecha termino </a:t>
            </a:r>
            <a:r>
              <a:rPr lang="es-ES" sz="1350" dirty="0" err="1"/>
              <a:t>realizacion</a:t>
            </a:r>
            <a:endParaRPr lang="en-ES" sz="13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564027-806C-0743-8346-61AF8A50F596}"/>
              </a:ext>
            </a:extLst>
          </p:cNvPr>
          <p:cNvCxnSpPr>
            <a:cxnSpLocks/>
          </p:cNvCxnSpPr>
          <p:nvPr/>
        </p:nvCxnSpPr>
        <p:spPr>
          <a:xfrm>
            <a:off x="4792436" y="2848749"/>
            <a:ext cx="77562" cy="587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91026CB-9F25-BF45-870A-B6918B45ABE6}"/>
              </a:ext>
            </a:extLst>
          </p:cNvPr>
          <p:cNvSpPr txBox="1"/>
          <p:nvPr/>
        </p:nvSpPr>
        <p:spPr>
          <a:xfrm>
            <a:off x="6435498" y="2307145"/>
            <a:ext cx="164918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50" dirty="0"/>
              <a:t>Categoria: Atributo Multivariado – crea tabla </a:t>
            </a:r>
            <a:endParaRPr lang="en-ES" sz="135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35A574-E654-6B44-9199-0E7D5C611DB2}"/>
              </a:ext>
            </a:extLst>
          </p:cNvPr>
          <p:cNvCxnSpPr>
            <a:cxnSpLocks/>
          </p:cNvCxnSpPr>
          <p:nvPr/>
        </p:nvCxnSpPr>
        <p:spPr>
          <a:xfrm flipH="1" flipV="1">
            <a:off x="4120923" y="1066173"/>
            <a:ext cx="183697" cy="484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F11395-4DB0-3C41-B00E-A8501472BE6C}"/>
              </a:ext>
            </a:extLst>
          </p:cNvPr>
          <p:cNvSpPr txBox="1"/>
          <p:nvPr/>
        </p:nvSpPr>
        <p:spPr>
          <a:xfrm>
            <a:off x="3388178" y="628006"/>
            <a:ext cx="16491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50" dirty="0"/>
              <a:t>Espacio memoria</a:t>
            </a:r>
            <a:endParaRPr lang="en-ES" sz="135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542FE6-68FA-8341-A715-CFC5361B118C}"/>
              </a:ext>
            </a:extLst>
          </p:cNvPr>
          <p:cNvCxnSpPr>
            <a:cxnSpLocks/>
          </p:cNvCxnSpPr>
          <p:nvPr/>
        </p:nvCxnSpPr>
        <p:spPr>
          <a:xfrm flipV="1">
            <a:off x="5492526" y="1183822"/>
            <a:ext cx="351062" cy="386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7FE2BC-F865-D744-AA29-88A0D4BEF1A5}"/>
              </a:ext>
            </a:extLst>
          </p:cNvPr>
          <p:cNvSpPr txBox="1"/>
          <p:nvPr/>
        </p:nvSpPr>
        <p:spPr>
          <a:xfrm>
            <a:off x="5610905" y="891974"/>
            <a:ext cx="16491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50" dirty="0"/>
              <a:t>Precio</a:t>
            </a:r>
            <a:endParaRPr lang="en-ES" sz="1350" dirty="0"/>
          </a:p>
        </p:txBody>
      </p:sp>
    </p:spTree>
    <p:extLst>
      <p:ext uri="{BB962C8B-B14F-4D97-AF65-F5344CB8AC3E}">
        <p14:creationId xmlns:p14="http://schemas.microsoft.com/office/powerpoint/2010/main" val="1442789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797F0E0-9267-436A-A6B5-8631A7488D7B}"/>
              </a:ext>
            </a:extLst>
          </p:cNvPr>
          <p:cNvGrpSpPr/>
          <p:nvPr/>
        </p:nvGrpSpPr>
        <p:grpSpPr>
          <a:xfrm>
            <a:off x="3277408" y="1132034"/>
            <a:ext cx="2631108" cy="1602990"/>
            <a:chOff x="4551233" y="2007399"/>
            <a:chExt cx="3126864" cy="2843202"/>
          </a:xfrm>
        </p:grpSpPr>
        <p:sp>
          <p:nvSpPr>
            <p:cNvPr id="14" name="Freeform 29">
              <a:extLst>
                <a:ext uri="{FF2B5EF4-FFF2-40B4-BE49-F238E27FC236}">
                  <a16:creationId xmlns:a16="http://schemas.microsoft.com/office/drawing/2014/main" id="{4D17C28E-71F9-4981-8E31-2CEBA7BA6F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7272" y="2007399"/>
              <a:ext cx="2689510" cy="2843202"/>
            </a:xfrm>
            <a:custGeom>
              <a:avLst/>
              <a:gdLst>
                <a:gd name="T0" fmla="*/ 368 w 368"/>
                <a:gd name="T1" fmla="*/ 226 h 416"/>
                <a:gd name="T2" fmla="*/ 364 w 368"/>
                <a:gd name="T3" fmla="*/ 231 h 416"/>
                <a:gd name="T4" fmla="*/ 199 w 368"/>
                <a:gd name="T5" fmla="*/ 394 h 416"/>
                <a:gd name="T6" fmla="*/ 194 w 368"/>
                <a:gd name="T7" fmla="*/ 400 h 416"/>
                <a:gd name="T8" fmla="*/ 191 w 368"/>
                <a:gd name="T9" fmla="*/ 415 h 416"/>
                <a:gd name="T10" fmla="*/ 177 w 368"/>
                <a:gd name="T11" fmla="*/ 400 h 416"/>
                <a:gd name="T12" fmla="*/ 94 w 368"/>
                <a:gd name="T13" fmla="*/ 314 h 416"/>
                <a:gd name="T14" fmla="*/ 12 w 368"/>
                <a:gd name="T15" fmla="*/ 226 h 416"/>
                <a:gd name="T16" fmla="*/ 16 w 368"/>
                <a:gd name="T17" fmla="*/ 191 h 416"/>
                <a:gd name="T18" fmla="*/ 57 w 368"/>
                <a:gd name="T19" fmla="*/ 143 h 416"/>
                <a:gd name="T20" fmla="*/ 167 w 368"/>
                <a:gd name="T21" fmla="*/ 16 h 416"/>
                <a:gd name="T22" fmla="*/ 189 w 368"/>
                <a:gd name="T23" fmla="*/ 18 h 416"/>
                <a:gd name="T24" fmla="*/ 227 w 368"/>
                <a:gd name="T25" fmla="*/ 58 h 416"/>
                <a:gd name="T26" fmla="*/ 326 w 368"/>
                <a:gd name="T27" fmla="*/ 175 h 416"/>
                <a:gd name="T28" fmla="*/ 359 w 368"/>
                <a:gd name="T29" fmla="*/ 213 h 416"/>
                <a:gd name="T30" fmla="*/ 368 w 368"/>
                <a:gd name="T31" fmla="*/ 226 h 416"/>
                <a:gd name="T32" fmla="*/ 176 w 368"/>
                <a:gd name="T33" fmla="*/ 16 h 416"/>
                <a:gd name="T34" fmla="*/ 164 w 368"/>
                <a:gd name="T35" fmla="*/ 28 h 416"/>
                <a:gd name="T36" fmla="*/ 70 w 368"/>
                <a:gd name="T37" fmla="*/ 139 h 416"/>
                <a:gd name="T38" fmla="*/ 20 w 368"/>
                <a:gd name="T39" fmla="*/ 198 h 416"/>
                <a:gd name="T40" fmla="*/ 18 w 368"/>
                <a:gd name="T41" fmla="*/ 219 h 416"/>
                <a:gd name="T42" fmla="*/ 85 w 368"/>
                <a:gd name="T43" fmla="*/ 291 h 416"/>
                <a:gd name="T44" fmla="*/ 179 w 368"/>
                <a:gd name="T45" fmla="*/ 386 h 416"/>
                <a:gd name="T46" fmla="*/ 196 w 368"/>
                <a:gd name="T47" fmla="*/ 385 h 416"/>
                <a:gd name="T48" fmla="*/ 348 w 368"/>
                <a:gd name="T49" fmla="*/ 235 h 416"/>
                <a:gd name="T50" fmla="*/ 348 w 368"/>
                <a:gd name="T51" fmla="*/ 216 h 416"/>
                <a:gd name="T52" fmla="*/ 317 w 368"/>
                <a:gd name="T53" fmla="*/ 180 h 416"/>
                <a:gd name="T54" fmla="*/ 182 w 368"/>
                <a:gd name="T55" fmla="*/ 25 h 416"/>
                <a:gd name="T56" fmla="*/ 176 w 368"/>
                <a:gd name="T57" fmla="*/ 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416">
                  <a:moveTo>
                    <a:pt x="368" y="226"/>
                  </a:moveTo>
                  <a:cubicBezTo>
                    <a:pt x="368" y="229"/>
                    <a:pt x="366" y="230"/>
                    <a:pt x="364" y="231"/>
                  </a:cubicBezTo>
                  <a:cubicBezTo>
                    <a:pt x="306" y="283"/>
                    <a:pt x="254" y="340"/>
                    <a:pt x="199" y="394"/>
                  </a:cubicBezTo>
                  <a:cubicBezTo>
                    <a:pt x="197" y="396"/>
                    <a:pt x="195" y="398"/>
                    <a:pt x="194" y="400"/>
                  </a:cubicBezTo>
                  <a:cubicBezTo>
                    <a:pt x="190" y="404"/>
                    <a:pt x="201" y="413"/>
                    <a:pt x="191" y="415"/>
                  </a:cubicBezTo>
                  <a:cubicBezTo>
                    <a:pt x="183" y="416"/>
                    <a:pt x="181" y="405"/>
                    <a:pt x="177" y="400"/>
                  </a:cubicBezTo>
                  <a:cubicBezTo>
                    <a:pt x="154" y="367"/>
                    <a:pt x="124" y="340"/>
                    <a:pt x="94" y="314"/>
                  </a:cubicBezTo>
                  <a:cubicBezTo>
                    <a:pt x="64" y="287"/>
                    <a:pt x="35" y="260"/>
                    <a:pt x="12" y="226"/>
                  </a:cubicBezTo>
                  <a:cubicBezTo>
                    <a:pt x="3" y="213"/>
                    <a:pt x="0" y="203"/>
                    <a:pt x="16" y="191"/>
                  </a:cubicBezTo>
                  <a:cubicBezTo>
                    <a:pt x="33" y="178"/>
                    <a:pt x="44" y="160"/>
                    <a:pt x="57" y="143"/>
                  </a:cubicBezTo>
                  <a:cubicBezTo>
                    <a:pt x="90" y="98"/>
                    <a:pt x="126" y="54"/>
                    <a:pt x="167" y="16"/>
                  </a:cubicBezTo>
                  <a:cubicBezTo>
                    <a:pt x="175" y="8"/>
                    <a:pt x="180" y="0"/>
                    <a:pt x="189" y="18"/>
                  </a:cubicBezTo>
                  <a:cubicBezTo>
                    <a:pt x="197" y="33"/>
                    <a:pt x="214" y="45"/>
                    <a:pt x="227" y="58"/>
                  </a:cubicBezTo>
                  <a:cubicBezTo>
                    <a:pt x="264" y="94"/>
                    <a:pt x="298" y="132"/>
                    <a:pt x="326" y="175"/>
                  </a:cubicBezTo>
                  <a:cubicBezTo>
                    <a:pt x="335" y="189"/>
                    <a:pt x="346" y="202"/>
                    <a:pt x="359" y="213"/>
                  </a:cubicBezTo>
                  <a:cubicBezTo>
                    <a:pt x="363" y="216"/>
                    <a:pt x="368" y="220"/>
                    <a:pt x="368" y="226"/>
                  </a:cubicBezTo>
                  <a:close/>
                  <a:moveTo>
                    <a:pt x="176" y="16"/>
                  </a:moveTo>
                  <a:cubicBezTo>
                    <a:pt x="171" y="21"/>
                    <a:pt x="167" y="25"/>
                    <a:pt x="164" y="28"/>
                  </a:cubicBezTo>
                  <a:cubicBezTo>
                    <a:pt x="129" y="62"/>
                    <a:pt x="98" y="99"/>
                    <a:pt x="70" y="139"/>
                  </a:cubicBezTo>
                  <a:cubicBezTo>
                    <a:pt x="54" y="160"/>
                    <a:pt x="40" y="182"/>
                    <a:pt x="20" y="198"/>
                  </a:cubicBezTo>
                  <a:cubicBezTo>
                    <a:pt x="10" y="206"/>
                    <a:pt x="12" y="211"/>
                    <a:pt x="18" y="219"/>
                  </a:cubicBezTo>
                  <a:cubicBezTo>
                    <a:pt x="38" y="246"/>
                    <a:pt x="60" y="269"/>
                    <a:pt x="85" y="291"/>
                  </a:cubicBezTo>
                  <a:cubicBezTo>
                    <a:pt x="117" y="321"/>
                    <a:pt x="152" y="350"/>
                    <a:pt x="179" y="386"/>
                  </a:cubicBezTo>
                  <a:cubicBezTo>
                    <a:pt x="186" y="395"/>
                    <a:pt x="190" y="391"/>
                    <a:pt x="196" y="385"/>
                  </a:cubicBezTo>
                  <a:cubicBezTo>
                    <a:pt x="247" y="335"/>
                    <a:pt x="297" y="285"/>
                    <a:pt x="348" y="235"/>
                  </a:cubicBezTo>
                  <a:cubicBezTo>
                    <a:pt x="355" y="228"/>
                    <a:pt x="357" y="223"/>
                    <a:pt x="348" y="216"/>
                  </a:cubicBezTo>
                  <a:cubicBezTo>
                    <a:pt x="335" y="206"/>
                    <a:pt x="325" y="194"/>
                    <a:pt x="317" y="180"/>
                  </a:cubicBezTo>
                  <a:cubicBezTo>
                    <a:pt x="280" y="122"/>
                    <a:pt x="229" y="75"/>
                    <a:pt x="182" y="25"/>
                  </a:cubicBezTo>
                  <a:cubicBezTo>
                    <a:pt x="180" y="23"/>
                    <a:pt x="178" y="19"/>
                    <a:pt x="176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A6E28A-83E8-4CB5-977E-587CE51A13C1}"/>
                </a:ext>
              </a:extLst>
            </p:cNvPr>
            <p:cNvSpPr txBox="1"/>
            <p:nvPr/>
          </p:nvSpPr>
          <p:spPr>
            <a:xfrm>
              <a:off x="4551233" y="3041481"/>
              <a:ext cx="3126864" cy="545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j-lt"/>
                </a:rPr>
                <a:t>App</a:t>
              </a:r>
            </a:p>
          </p:txBody>
        </p:sp>
      </p:grpSp>
      <p:sp>
        <p:nvSpPr>
          <p:cNvPr id="16" name="Freeform 15">
            <a:extLst>
              <a:ext uri="{FF2B5EF4-FFF2-40B4-BE49-F238E27FC236}">
                <a16:creationId xmlns:a16="http://schemas.microsoft.com/office/drawing/2014/main" id="{6E46A254-3174-4906-A609-CD8C09DCF3E0}"/>
              </a:ext>
            </a:extLst>
          </p:cNvPr>
          <p:cNvSpPr>
            <a:spLocks/>
          </p:cNvSpPr>
          <p:nvPr/>
        </p:nvSpPr>
        <p:spPr bwMode="auto">
          <a:xfrm rot="3633584">
            <a:off x="3080713" y="1328260"/>
            <a:ext cx="459411" cy="520576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5" name="Freeform 15">
            <a:extLst>
              <a:ext uri="{FF2B5EF4-FFF2-40B4-BE49-F238E27FC236}">
                <a16:creationId xmlns:a16="http://schemas.microsoft.com/office/drawing/2014/main" id="{8EC2AA8C-C349-48CE-80BC-CA16AF4A2B31}"/>
              </a:ext>
            </a:extLst>
          </p:cNvPr>
          <p:cNvSpPr>
            <a:spLocks/>
          </p:cNvSpPr>
          <p:nvPr/>
        </p:nvSpPr>
        <p:spPr bwMode="auto">
          <a:xfrm rot="18225317">
            <a:off x="4973894" y="2664358"/>
            <a:ext cx="301413" cy="412696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8221E7-B665-49EF-A20E-9CAD2E8C58ED}"/>
              </a:ext>
            </a:extLst>
          </p:cNvPr>
          <p:cNvGrpSpPr/>
          <p:nvPr/>
        </p:nvGrpSpPr>
        <p:grpSpPr>
          <a:xfrm>
            <a:off x="2528343" y="3024290"/>
            <a:ext cx="1910058" cy="1217593"/>
            <a:chOff x="2612763" y="745672"/>
            <a:chExt cx="2024424" cy="2128949"/>
          </a:xfrm>
        </p:grpSpPr>
        <p:sp>
          <p:nvSpPr>
            <p:cNvPr id="10" name="Freeform 20">
              <a:extLst>
                <a:ext uri="{FF2B5EF4-FFF2-40B4-BE49-F238E27FC236}">
                  <a16:creationId xmlns:a16="http://schemas.microsoft.com/office/drawing/2014/main" id="{53A4F822-4565-4F97-9F43-19C7CFD7F2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2763" y="745672"/>
              <a:ext cx="2024424" cy="2128949"/>
            </a:xfrm>
            <a:custGeom>
              <a:avLst/>
              <a:gdLst>
                <a:gd name="T0" fmla="*/ 177 w 395"/>
                <a:gd name="T1" fmla="*/ 4 h 367"/>
                <a:gd name="T2" fmla="*/ 232 w 395"/>
                <a:gd name="T3" fmla="*/ 1 h 367"/>
                <a:gd name="T4" fmla="*/ 247 w 395"/>
                <a:gd name="T5" fmla="*/ 6 h 367"/>
                <a:gd name="T6" fmla="*/ 341 w 395"/>
                <a:gd name="T7" fmla="*/ 280 h 367"/>
                <a:gd name="T8" fmla="*/ 164 w 395"/>
                <a:gd name="T9" fmla="*/ 350 h 367"/>
                <a:gd name="T10" fmla="*/ 130 w 395"/>
                <a:gd name="T11" fmla="*/ 339 h 367"/>
                <a:gd name="T12" fmla="*/ 37 w 395"/>
                <a:gd name="T13" fmla="*/ 101 h 367"/>
                <a:gd name="T14" fmla="*/ 177 w 395"/>
                <a:gd name="T15" fmla="*/ 4 h 367"/>
                <a:gd name="T16" fmla="*/ 179 w 395"/>
                <a:gd name="T17" fmla="*/ 12 h 367"/>
                <a:gd name="T18" fmla="*/ 45 w 395"/>
                <a:gd name="T19" fmla="*/ 103 h 367"/>
                <a:gd name="T20" fmla="*/ 37 w 395"/>
                <a:gd name="T21" fmla="*/ 132 h 367"/>
                <a:gd name="T22" fmla="*/ 76 w 395"/>
                <a:gd name="T23" fmla="*/ 292 h 367"/>
                <a:gd name="T24" fmla="*/ 159 w 395"/>
                <a:gd name="T25" fmla="*/ 339 h 367"/>
                <a:gd name="T26" fmla="*/ 351 w 395"/>
                <a:gd name="T27" fmla="*/ 215 h 367"/>
                <a:gd name="T28" fmla="*/ 300 w 395"/>
                <a:gd name="T29" fmla="*/ 57 h 367"/>
                <a:gd name="T30" fmla="*/ 179 w 395"/>
                <a:gd name="T31" fmla="*/ 12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5" h="367">
                  <a:moveTo>
                    <a:pt x="177" y="4"/>
                  </a:moveTo>
                  <a:cubicBezTo>
                    <a:pt x="194" y="0"/>
                    <a:pt x="213" y="14"/>
                    <a:pt x="232" y="1"/>
                  </a:cubicBezTo>
                  <a:cubicBezTo>
                    <a:pt x="235" y="0"/>
                    <a:pt x="242" y="4"/>
                    <a:pt x="247" y="6"/>
                  </a:cubicBezTo>
                  <a:cubicBezTo>
                    <a:pt x="346" y="46"/>
                    <a:pt x="395" y="188"/>
                    <a:pt x="341" y="280"/>
                  </a:cubicBezTo>
                  <a:cubicBezTo>
                    <a:pt x="306" y="339"/>
                    <a:pt x="236" y="367"/>
                    <a:pt x="164" y="350"/>
                  </a:cubicBezTo>
                  <a:cubicBezTo>
                    <a:pt x="152" y="347"/>
                    <a:pt x="141" y="344"/>
                    <a:pt x="130" y="339"/>
                  </a:cubicBezTo>
                  <a:cubicBezTo>
                    <a:pt x="23" y="289"/>
                    <a:pt x="0" y="214"/>
                    <a:pt x="37" y="101"/>
                  </a:cubicBezTo>
                  <a:cubicBezTo>
                    <a:pt x="58" y="36"/>
                    <a:pt x="107" y="4"/>
                    <a:pt x="177" y="4"/>
                  </a:cubicBezTo>
                  <a:close/>
                  <a:moveTo>
                    <a:pt x="179" y="12"/>
                  </a:moveTo>
                  <a:cubicBezTo>
                    <a:pt x="110" y="11"/>
                    <a:pt x="67" y="41"/>
                    <a:pt x="45" y="103"/>
                  </a:cubicBezTo>
                  <a:cubicBezTo>
                    <a:pt x="42" y="112"/>
                    <a:pt x="39" y="122"/>
                    <a:pt x="37" y="132"/>
                  </a:cubicBezTo>
                  <a:cubicBezTo>
                    <a:pt x="25" y="191"/>
                    <a:pt x="26" y="247"/>
                    <a:pt x="76" y="292"/>
                  </a:cubicBezTo>
                  <a:cubicBezTo>
                    <a:pt x="101" y="313"/>
                    <a:pt x="128" y="329"/>
                    <a:pt x="159" y="339"/>
                  </a:cubicBezTo>
                  <a:cubicBezTo>
                    <a:pt x="255" y="367"/>
                    <a:pt x="341" y="312"/>
                    <a:pt x="351" y="215"/>
                  </a:cubicBezTo>
                  <a:cubicBezTo>
                    <a:pt x="358" y="155"/>
                    <a:pt x="336" y="104"/>
                    <a:pt x="300" y="57"/>
                  </a:cubicBezTo>
                  <a:cubicBezTo>
                    <a:pt x="268" y="15"/>
                    <a:pt x="222" y="15"/>
                    <a:pt x="179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FECE83-2886-4DCF-B749-9F92E99C2226}"/>
                </a:ext>
              </a:extLst>
            </p:cNvPr>
            <p:cNvSpPr txBox="1"/>
            <p:nvPr/>
          </p:nvSpPr>
          <p:spPr>
            <a:xfrm>
              <a:off x="2955317" y="917305"/>
              <a:ext cx="1320392" cy="99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Tx/>
                <a:buChar char="-"/>
              </a:pPr>
              <a:endParaRPr lang="en-US" dirty="0">
                <a:solidFill>
                  <a:schemeClr val="tx2"/>
                </a:solidFill>
              </a:endParaRPr>
            </a:p>
            <a:p>
              <a:pPr marL="285750" indent="-285750" algn="ctr">
                <a:buFontTx/>
                <a:buChar char="-"/>
              </a:pPr>
              <a:endParaRPr lang="en-US" dirty="0">
                <a:solidFill>
                  <a:schemeClr val="tx2"/>
                </a:solidFill>
              </a:endParaRPr>
            </a:p>
            <a:p>
              <a:pPr marL="285750" indent="-285750" algn="ctr">
                <a:buFontTx/>
                <a:buChar char="-"/>
              </a:pP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EFEBA3-531A-4F21-992F-701407B7C894}"/>
              </a:ext>
            </a:extLst>
          </p:cNvPr>
          <p:cNvGrpSpPr/>
          <p:nvPr/>
        </p:nvGrpSpPr>
        <p:grpSpPr>
          <a:xfrm>
            <a:off x="1241642" y="1167854"/>
            <a:ext cx="2112712" cy="865749"/>
            <a:chOff x="1467043" y="2490568"/>
            <a:chExt cx="2329245" cy="1813525"/>
          </a:xfrm>
        </p:grpSpPr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id="{6C73589E-37EF-4973-8102-6BC1E0461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043" y="2490568"/>
              <a:ext cx="1903259" cy="1762493"/>
            </a:xfrm>
            <a:custGeom>
              <a:avLst/>
              <a:gdLst>
                <a:gd name="T0" fmla="*/ 95 w 381"/>
                <a:gd name="T1" fmla="*/ 10 h 353"/>
                <a:gd name="T2" fmla="*/ 161 w 381"/>
                <a:gd name="T3" fmla="*/ 8 h 353"/>
                <a:gd name="T4" fmla="*/ 299 w 381"/>
                <a:gd name="T5" fmla="*/ 70 h 353"/>
                <a:gd name="T6" fmla="*/ 357 w 381"/>
                <a:gd name="T7" fmla="*/ 218 h 353"/>
                <a:gd name="T8" fmla="*/ 246 w 381"/>
                <a:gd name="T9" fmla="*/ 327 h 353"/>
                <a:gd name="T10" fmla="*/ 11 w 381"/>
                <a:gd name="T11" fmla="*/ 172 h 353"/>
                <a:gd name="T12" fmla="*/ 37 w 381"/>
                <a:gd name="T13" fmla="*/ 85 h 353"/>
                <a:gd name="T14" fmla="*/ 156 w 381"/>
                <a:gd name="T15" fmla="*/ 26 h 353"/>
                <a:gd name="T16" fmla="*/ 183 w 381"/>
                <a:gd name="T17" fmla="*/ 34 h 353"/>
                <a:gd name="T18" fmla="*/ 94 w 381"/>
                <a:gd name="T19" fmla="*/ 51 h 353"/>
                <a:gd name="T20" fmla="*/ 37 w 381"/>
                <a:gd name="T21" fmla="*/ 221 h 353"/>
                <a:gd name="T22" fmla="*/ 270 w 381"/>
                <a:gd name="T23" fmla="*/ 312 h 353"/>
                <a:gd name="T24" fmla="*/ 310 w 381"/>
                <a:gd name="T25" fmla="*/ 94 h 353"/>
                <a:gd name="T26" fmla="*/ 101 w 381"/>
                <a:gd name="T27" fmla="*/ 14 h 353"/>
                <a:gd name="T28" fmla="*/ 95 w 381"/>
                <a:gd name="T29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1" h="353">
                  <a:moveTo>
                    <a:pt x="95" y="10"/>
                  </a:moveTo>
                  <a:cubicBezTo>
                    <a:pt x="119" y="0"/>
                    <a:pt x="140" y="3"/>
                    <a:pt x="161" y="8"/>
                  </a:cubicBezTo>
                  <a:cubicBezTo>
                    <a:pt x="211" y="20"/>
                    <a:pt x="257" y="42"/>
                    <a:pt x="299" y="70"/>
                  </a:cubicBezTo>
                  <a:cubicBezTo>
                    <a:pt x="352" y="107"/>
                    <a:pt x="370" y="155"/>
                    <a:pt x="357" y="218"/>
                  </a:cubicBezTo>
                  <a:cubicBezTo>
                    <a:pt x="344" y="280"/>
                    <a:pt x="305" y="313"/>
                    <a:pt x="246" y="327"/>
                  </a:cubicBezTo>
                  <a:cubicBezTo>
                    <a:pt x="139" y="353"/>
                    <a:pt x="25" y="277"/>
                    <a:pt x="11" y="172"/>
                  </a:cubicBezTo>
                  <a:cubicBezTo>
                    <a:pt x="7" y="139"/>
                    <a:pt x="15" y="110"/>
                    <a:pt x="37" y="85"/>
                  </a:cubicBezTo>
                  <a:cubicBezTo>
                    <a:pt x="68" y="48"/>
                    <a:pt x="109" y="32"/>
                    <a:pt x="156" y="26"/>
                  </a:cubicBezTo>
                  <a:cubicBezTo>
                    <a:pt x="165" y="25"/>
                    <a:pt x="175" y="26"/>
                    <a:pt x="183" y="34"/>
                  </a:cubicBezTo>
                  <a:cubicBezTo>
                    <a:pt x="151" y="28"/>
                    <a:pt x="122" y="38"/>
                    <a:pt x="94" y="51"/>
                  </a:cubicBezTo>
                  <a:cubicBezTo>
                    <a:pt x="23" y="84"/>
                    <a:pt x="0" y="151"/>
                    <a:pt x="37" y="221"/>
                  </a:cubicBezTo>
                  <a:cubicBezTo>
                    <a:pt x="81" y="306"/>
                    <a:pt x="182" y="343"/>
                    <a:pt x="270" y="312"/>
                  </a:cubicBezTo>
                  <a:cubicBezTo>
                    <a:pt x="353" y="283"/>
                    <a:pt x="381" y="148"/>
                    <a:pt x="310" y="94"/>
                  </a:cubicBezTo>
                  <a:cubicBezTo>
                    <a:pt x="248" y="46"/>
                    <a:pt x="183" y="9"/>
                    <a:pt x="101" y="14"/>
                  </a:cubicBezTo>
                  <a:cubicBezTo>
                    <a:pt x="100" y="14"/>
                    <a:pt x="99" y="13"/>
                    <a:pt x="95" y="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A2554F-C289-4871-B297-EF78B017725A}"/>
                </a:ext>
              </a:extLst>
            </p:cNvPr>
            <p:cNvSpPr txBox="1"/>
            <p:nvPr/>
          </p:nvSpPr>
          <p:spPr>
            <a:xfrm>
              <a:off x="1690467" y="2756779"/>
              <a:ext cx="2105821" cy="1547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N</a:t>
              </a:r>
              <a:r>
                <a:rPr lang="en-ES" sz="1400" dirty="0"/>
                <a:t>ombre App </a:t>
              </a:r>
            </a:p>
            <a:p>
              <a:r>
                <a:rPr lang="en-ES" sz="1400" dirty="0"/>
                <a:t>(Atributo Unico) </a:t>
              </a:r>
            </a:p>
            <a:p>
              <a:r>
                <a:rPr lang="en-ES" sz="1400" dirty="0"/>
                <a:t> 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F5DAF-ED2E-4260-A471-703572D6A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F47B-3BED-4C75-ACAB-4344E1B376FE}" type="slidenum">
              <a:rPr lang="en-US" smtClean="0"/>
              <a:t>31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A06AA6-D7A3-4349-B78E-C31BDA1F6933}"/>
              </a:ext>
            </a:extLst>
          </p:cNvPr>
          <p:cNvGrpSpPr/>
          <p:nvPr/>
        </p:nvGrpSpPr>
        <p:grpSpPr>
          <a:xfrm>
            <a:off x="1749555" y="2177524"/>
            <a:ext cx="1315975" cy="881133"/>
            <a:chOff x="8572428" y="2392326"/>
            <a:chExt cx="1944315" cy="1824077"/>
          </a:xfrm>
        </p:grpSpPr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24C26B39-459E-0D41-9FC4-FEEA5B3F4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428" y="2392326"/>
              <a:ext cx="1944315" cy="1824077"/>
            </a:xfrm>
            <a:custGeom>
              <a:avLst/>
              <a:gdLst>
                <a:gd name="T0" fmla="*/ 141 w 390"/>
                <a:gd name="T1" fmla="*/ 35 h 366"/>
                <a:gd name="T2" fmla="*/ 340 w 390"/>
                <a:gd name="T3" fmla="*/ 74 h 366"/>
                <a:gd name="T4" fmla="*/ 384 w 390"/>
                <a:gd name="T5" fmla="*/ 228 h 366"/>
                <a:gd name="T6" fmla="*/ 321 w 390"/>
                <a:gd name="T7" fmla="*/ 322 h 366"/>
                <a:gd name="T8" fmla="*/ 117 w 390"/>
                <a:gd name="T9" fmla="*/ 337 h 366"/>
                <a:gd name="T10" fmla="*/ 39 w 390"/>
                <a:gd name="T11" fmla="*/ 129 h 366"/>
                <a:gd name="T12" fmla="*/ 103 w 390"/>
                <a:gd name="T13" fmla="*/ 72 h 366"/>
                <a:gd name="T14" fmla="*/ 184 w 390"/>
                <a:gd name="T15" fmla="*/ 60 h 366"/>
                <a:gd name="T16" fmla="*/ 206 w 390"/>
                <a:gd name="T17" fmla="*/ 76 h 366"/>
                <a:gd name="T18" fmla="*/ 118 w 390"/>
                <a:gd name="T19" fmla="*/ 76 h 366"/>
                <a:gd name="T20" fmla="*/ 40 w 390"/>
                <a:gd name="T21" fmla="*/ 155 h 366"/>
                <a:gd name="T22" fmla="*/ 173 w 390"/>
                <a:gd name="T23" fmla="*/ 343 h 366"/>
                <a:gd name="T24" fmla="*/ 304 w 390"/>
                <a:gd name="T25" fmla="*/ 323 h 366"/>
                <a:gd name="T26" fmla="*/ 372 w 390"/>
                <a:gd name="T27" fmla="*/ 173 h 366"/>
                <a:gd name="T28" fmla="*/ 156 w 390"/>
                <a:gd name="T29" fmla="*/ 35 h 366"/>
                <a:gd name="T30" fmla="*/ 141 w 390"/>
                <a:gd name="T31" fmla="*/ 3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0" h="366">
                  <a:moveTo>
                    <a:pt x="141" y="35"/>
                  </a:moveTo>
                  <a:cubicBezTo>
                    <a:pt x="199" y="0"/>
                    <a:pt x="295" y="18"/>
                    <a:pt x="340" y="74"/>
                  </a:cubicBezTo>
                  <a:cubicBezTo>
                    <a:pt x="376" y="119"/>
                    <a:pt x="390" y="171"/>
                    <a:pt x="384" y="228"/>
                  </a:cubicBezTo>
                  <a:cubicBezTo>
                    <a:pt x="379" y="269"/>
                    <a:pt x="357" y="302"/>
                    <a:pt x="321" y="322"/>
                  </a:cubicBezTo>
                  <a:cubicBezTo>
                    <a:pt x="256" y="360"/>
                    <a:pt x="187" y="366"/>
                    <a:pt x="117" y="337"/>
                  </a:cubicBezTo>
                  <a:cubicBezTo>
                    <a:pt x="34" y="303"/>
                    <a:pt x="0" y="210"/>
                    <a:pt x="39" y="129"/>
                  </a:cubicBezTo>
                  <a:cubicBezTo>
                    <a:pt x="52" y="101"/>
                    <a:pt x="74" y="83"/>
                    <a:pt x="103" y="72"/>
                  </a:cubicBezTo>
                  <a:cubicBezTo>
                    <a:pt x="129" y="63"/>
                    <a:pt x="156" y="60"/>
                    <a:pt x="184" y="60"/>
                  </a:cubicBezTo>
                  <a:cubicBezTo>
                    <a:pt x="193" y="60"/>
                    <a:pt x="202" y="62"/>
                    <a:pt x="206" y="76"/>
                  </a:cubicBezTo>
                  <a:cubicBezTo>
                    <a:pt x="176" y="63"/>
                    <a:pt x="147" y="69"/>
                    <a:pt x="118" y="76"/>
                  </a:cubicBezTo>
                  <a:cubicBezTo>
                    <a:pt x="76" y="86"/>
                    <a:pt x="50" y="113"/>
                    <a:pt x="40" y="155"/>
                  </a:cubicBezTo>
                  <a:cubicBezTo>
                    <a:pt x="17" y="250"/>
                    <a:pt x="73" y="330"/>
                    <a:pt x="173" y="343"/>
                  </a:cubicBezTo>
                  <a:cubicBezTo>
                    <a:pt x="219" y="349"/>
                    <a:pt x="263" y="344"/>
                    <a:pt x="304" y="323"/>
                  </a:cubicBezTo>
                  <a:cubicBezTo>
                    <a:pt x="360" y="294"/>
                    <a:pt x="384" y="241"/>
                    <a:pt x="372" y="173"/>
                  </a:cubicBezTo>
                  <a:cubicBezTo>
                    <a:pt x="351" y="60"/>
                    <a:pt x="268" y="7"/>
                    <a:pt x="156" y="35"/>
                  </a:cubicBezTo>
                  <a:cubicBezTo>
                    <a:pt x="152" y="36"/>
                    <a:pt x="148" y="39"/>
                    <a:pt x="141" y="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8390EEA-7BA1-D848-93EB-5DA32A8C7146}"/>
                </a:ext>
              </a:extLst>
            </p:cNvPr>
            <p:cNvSpPr txBox="1"/>
            <p:nvPr/>
          </p:nvSpPr>
          <p:spPr>
            <a:xfrm>
              <a:off x="8862677" y="2583091"/>
              <a:ext cx="1584800" cy="237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6" name="Freeform 35">
            <a:extLst>
              <a:ext uri="{FF2B5EF4-FFF2-40B4-BE49-F238E27FC236}">
                <a16:creationId xmlns:a16="http://schemas.microsoft.com/office/drawing/2014/main" id="{A933D699-4E9B-5042-AC4F-499632945B8F}"/>
              </a:ext>
            </a:extLst>
          </p:cNvPr>
          <p:cNvSpPr>
            <a:spLocks/>
          </p:cNvSpPr>
          <p:nvPr/>
        </p:nvSpPr>
        <p:spPr bwMode="auto">
          <a:xfrm rot="1941296">
            <a:off x="3265155" y="2100018"/>
            <a:ext cx="444137" cy="361548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EF40E0-2188-E843-901A-28F1B787AE98}"/>
              </a:ext>
            </a:extLst>
          </p:cNvPr>
          <p:cNvSpPr txBox="1"/>
          <p:nvPr/>
        </p:nvSpPr>
        <p:spPr>
          <a:xfrm>
            <a:off x="1908076" y="2530714"/>
            <a:ext cx="970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Codigo App</a:t>
            </a:r>
            <a:endParaRPr lang="en-ES" sz="1200" dirty="0"/>
          </a:p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55831A-8178-FB49-8430-E9DEA123B049}"/>
              </a:ext>
            </a:extLst>
          </p:cNvPr>
          <p:cNvSpPr txBox="1"/>
          <p:nvPr/>
        </p:nvSpPr>
        <p:spPr>
          <a:xfrm>
            <a:off x="2814151" y="3304109"/>
            <a:ext cx="1931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Fecha comienzo realización</a:t>
            </a:r>
            <a:endParaRPr lang="en-ES" sz="1400" dirty="0"/>
          </a:p>
        </p:txBody>
      </p:sp>
      <p:sp>
        <p:nvSpPr>
          <p:cNvPr id="35" name="Freeform 15">
            <a:extLst>
              <a:ext uri="{FF2B5EF4-FFF2-40B4-BE49-F238E27FC236}">
                <a16:creationId xmlns:a16="http://schemas.microsoft.com/office/drawing/2014/main" id="{7E08F870-3C3E-FB43-AFE2-1729F3F12C55}"/>
              </a:ext>
            </a:extLst>
          </p:cNvPr>
          <p:cNvSpPr>
            <a:spLocks/>
          </p:cNvSpPr>
          <p:nvPr/>
        </p:nvSpPr>
        <p:spPr bwMode="auto">
          <a:xfrm rot="18225317">
            <a:off x="5686273" y="2225608"/>
            <a:ext cx="217056" cy="538918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DA4E881-E88C-BE49-86DE-C14E3135EC27}"/>
              </a:ext>
            </a:extLst>
          </p:cNvPr>
          <p:cNvGrpSpPr/>
          <p:nvPr/>
        </p:nvGrpSpPr>
        <p:grpSpPr>
          <a:xfrm>
            <a:off x="6378510" y="2444135"/>
            <a:ext cx="2269450" cy="841387"/>
            <a:chOff x="1467043" y="2490568"/>
            <a:chExt cx="2502048" cy="1762493"/>
          </a:xfrm>
        </p:grpSpPr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DD993AC1-D9F9-9044-93EB-BB8E8A561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043" y="2490568"/>
              <a:ext cx="1903259" cy="1762493"/>
            </a:xfrm>
            <a:custGeom>
              <a:avLst/>
              <a:gdLst>
                <a:gd name="T0" fmla="*/ 95 w 381"/>
                <a:gd name="T1" fmla="*/ 10 h 353"/>
                <a:gd name="T2" fmla="*/ 161 w 381"/>
                <a:gd name="T3" fmla="*/ 8 h 353"/>
                <a:gd name="T4" fmla="*/ 299 w 381"/>
                <a:gd name="T5" fmla="*/ 70 h 353"/>
                <a:gd name="T6" fmla="*/ 357 w 381"/>
                <a:gd name="T7" fmla="*/ 218 h 353"/>
                <a:gd name="T8" fmla="*/ 246 w 381"/>
                <a:gd name="T9" fmla="*/ 327 h 353"/>
                <a:gd name="T10" fmla="*/ 11 w 381"/>
                <a:gd name="T11" fmla="*/ 172 h 353"/>
                <a:gd name="T12" fmla="*/ 37 w 381"/>
                <a:gd name="T13" fmla="*/ 85 h 353"/>
                <a:gd name="T14" fmla="*/ 156 w 381"/>
                <a:gd name="T15" fmla="*/ 26 h 353"/>
                <a:gd name="T16" fmla="*/ 183 w 381"/>
                <a:gd name="T17" fmla="*/ 34 h 353"/>
                <a:gd name="T18" fmla="*/ 94 w 381"/>
                <a:gd name="T19" fmla="*/ 51 h 353"/>
                <a:gd name="T20" fmla="*/ 37 w 381"/>
                <a:gd name="T21" fmla="*/ 221 h 353"/>
                <a:gd name="T22" fmla="*/ 270 w 381"/>
                <a:gd name="T23" fmla="*/ 312 h 353"/>
                <a:gd name="T24" fmla="*/ 310 w 381"/>
                <a:gd name="T25" fmla="*/ 94 h 353"/>
                <a:gd name="T26" fmla="*/ 101 w 381"/>
                <a:gd name="T27" fmla="*/ 14 h 353"/>
                <a:gd name="T28" fmla="*/ 95 w 381"/>
                <a:gd name="T29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1" h="353">
                  <a:moveTo>
                    <a:pt x="95" y="10"/>
                  </a:moveTo>
                  <a:cubicBezTo>
                    <a:pt x="119" y="0"/>
                    <a:pt x="140" y="3"/>
                    <a:pt x="161" y="8"/>
                  </a:cubicBezTo>
                  <a:cubicBezTo>
                    <a:pt x="211" y="20"/>
                    <a:pt x="257" y="42"/>
                    <a:pt x="299" y="70"/>
                  </a:cubicBezTo>
                  <a:cubicBezTo>
                    <a:pt x="352" y="107"/>
                    <a:pt x="370" y="155"/>
                    <a:pt x="357" y="218"/>
                  </a:cubicBezTo>
                  <a:cubicBezTo>
                    <a:pt x="344" y="280"/>
                    <a:pt x="305" y="313"/>
                    <a:pt x="246" y="327"/>
                  </a:cubicBezTo>
                  <a:cubicBezTo>
                    <a:pt x="139" y="353"/>
                    <a:pt x="25" y="277"/>
                    <a:pt x="11" y="172"/>
                  </a:cubicBezTo>
                  <a:cubicBezTo>
                    <a:pt x="7" y="139"/>
                    <a:pt x="15" y="110"/>
                    <a:pt x="37" y="85"/>
                  </a:cubicBezTo>
                  <a:cubicBezTo>
                    <a:pt x="68" y="48"/>
                    <a:pt x="109" y="32"/>
                    <a:pt x="156" y="26"/>
                  </a:cubicBezTo>
                  <a:cubicBezTo>
                    <a:pt x="165" y="25"/>
                    <a:pt x="175" y="26"/>
                    <a:pt x="183" y="34"/>
                  </a:cubicBezTo>
                  <a:cubicBezTo>
                    <a:pt x="151" y="28"/>
                    <a:pt x="122" y="38"/>
                    <a:pt x="94" y="51"/>
                  </a:cubicBezTo>
                  <a:cubicBezTo>
                    <a:pt x="23" y="84"/>
                    <a:pt x="0" y="151"/>
                    <a:pt x="37" y="221"/>
                  </a:cubicBezTo>
                  <a:cubicBezTo>
                    <a:pt x="81" y="306"/>
                    <a:pt x="182" y="343"/>
                    <a:pt x="270" y="312"/>
                  </a:cubicBezTo>
                  <a:cubicBezTo>
                    <a:pt x="353" y="283"/>
                    <a:pt x="381" y="148"/>
                    <a:pt x="310" y="94"/>
                  </a:cubicBezTo>
                  <a:cubicBezTo>
                    <a:pt x="248" y="46"/>
                    <a:pt x="183" y="9"/>
                    <a:pt x="101" y="14"/>
                  </a:cubicBezTo>
                  <a:cubicBezTo>
                    <a:pt x="100" y="14"/>
                    <a:pt x="99" y="13"/>
                    <a:pt x="95" y="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ED2C422-12EC-794A-98B5-BDE63912BA67}"/>
                </a:ext>
              </a:extLst>
            </p:cNvPr>
            <p:cNvSpPr txBox="1"/>
            <p:nvPr/>
          </p:nvSpPr>
          <p:spPr>
            <a:xfrm>
              <a:off x="1863271" y="3133121"/>
              <a:ext cx="2105820" cy="644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1400" dirty="0"/>
                <a:t>Precio</a:t>
              </a:r>
            </a:p>
          </p:txBody>
        </p:sp>
      </p:grpSp>
      <p:sp>
        <p:nvSpPr>
          <p:cNvPr id="43" name="Freeform 42">
            <a:extLst>
              <a:ext uri="{FF2B5EF4-FFF2-40B4-BE49-F238E27FC236}">
                <a16:creationId xmlns:a16="http://schemas.microsoft.com/office/drawing/2014/main" id="{9776A234-E646-3744-A13B-E8608030CB98}"/>
              </a:ext>
            </a:extLst>
          </p:cNvPr>
          <p:cNvSpPr>
            <a:spLocks/>
          </p:cNvSpPr>
          <p:nvPr/>
        </p:nvSpPr>
        <p:spPr bwMode="auto">
          <a:xfrm rot="1941296" flipH="1">
            <a:off x="4261856" y="2649930"/>
            <a:ext cx="189674" cy="509679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7C8E43E-216C-EA4B-8F0B-3EE21185F5EE}"/>
              </a:ext>
            </a:extLst>
          </p:cNvPr>
          <p:cNvGrpSpPr/>
          <p:nvPr/>
        </p:nvGrpSpPr>
        <p:grpSpPr>
          <a:xfrm>
            <a:off x="6074045" y="1177450"/>
            <a:ext cx="1383086" cy="1312423"/>
            <a:chOff x="2612763" y="745672"/>
            <a:chExt cx="2024424" cy="2128949"/>
          </a:xfrm>
        </p:grpSpPr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05E1CFC0-33E9-EE4D-B8EC-5271F17AB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2763" y="745672"/>
              <a:ext cx="2024424" cy="2128949"/>
            </a:xfrm>
            <a:custGeom>
              <a:avLst/>
              <a:gdLst>
                <a:gd name="T0" fmla="*/ 177 w 395"/>
                <a:gd name="T1" fmla="*/ 4 h 367"/>
                <a:gd name="T2" fmla="*/ 232 w 395"/>
                <a:gd name="T3" fmla="*/ 1 h 367"/>
                <a:gd name="T4" fmla="*/ 247 w 395"/>
                <a:gd name="T5" fmla="*/ 6 h 367"/>
                <a:gd name="T6" fmla="*/ 341 w 395"/>
                <a:gd name="T7" fmla="*/ 280 h 367"/>
                <a:gd name="T8" fmla="*/ 164 w 395"/>
                <a:gd name="T9" fmla="*/ 350 h 367"/>
                <a:gd name="T10" fmla="*/ 130 w 395"/>
                <a:gd name="T11" fmla="*/ 339 h 367"/>
                <a:gd name="T12" fmla="*/ 37 w 395"/>
                <a:gd name="T13" fmla="*/ 101 h 367"/>
                <a:gd name="T14" fmla="*/ 177 w 395"/>
                <a:gd name="T15" fmla="*/ 4 h 367"/>
                <a:gd name="T16" fmla="*/ 179 w 395"/>
                <a:gd name="T17" fmla="*/ 12 h 367"/>
                <a:gd name="T18" fmla="*/ 45 w 395"/>
                <a:gd name="T19" fmla="*/ 103 h 367"/>
                <a:gd name="T20" fmla="*/ 37 w 395"/>
                <a:gd name="T21" fmla="*/ 132 h 367"/>
                <a:gd name="T22" fmla="*/ 76 w 395"/>
                <a:gd name="T23" fmla="*/ 292 h 367"/>
                <a:gd name="T24" fmla="*/ 159 w 395"/>
                <a:gd name="T25" fmla="*/ 339 h 367"/>
                <a:gd name="T26" fmla="*/ 351 w 395"/>
                <a:gd name="T27" fmla="*/ 215 h 367"/>
                <a:gd name="T28" fmla="*/ 300 w 395"/>
                <a:gd name="T29" fmla="*/ 57 h 367"/>
                <a:gd name="T30" fmla="*/ 179 w 395"/>
                <a:gd name="T31" fmla="*/ 12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5" h="367">
                  <a:moveTo>
                    <a:pt x="177" y="4"/>
                  </a:moveTo>
                  <a:cubicBezTo>
                    <a:pt x="194" y="0"/>
                    <a:pt x="213" y="14"/>
                    <a:pt x="232" y="1"/>
                  </a:cubicBezTo>
                  <a:cubicBezTo>
                    <a:pt x="235" y="0"/>
                    <a:pt x="242" y="4"/>
                    <a:pt x="247" y="6"/>
                  </a:cubicBezTo>
                  <a:cubicBezTo>
                    <a:pt x="346" y="46"/>
                    <a:pt x="395" y="188"/>
                    <a:pt x="341" y="280"/>
                  </a:cubicBezTo>
                  <a:cubicBezTo>
                    <a:pt x="306" y="339"/>
                    <a:pt x="236" y="367"/>
                    <a:pt x="164" y="350"/>
                  </a:cubicBezTo>
                  <a:cubicBezTo>
                    <a:pt x="152" y="347"/>
                    <a:pt x="141" y="344"/>
                    <a:pt x="130" y="339"/>
                  </a:cubicBezTo>
                  <a:cubicBezTo>
                    <a:pt x="23" y="289"/>
                    <a:pt x="0" y="214"/>
                    <a:pt x="37" y="101"/>
                  </a:cubicBezTo>
                  <a:cubicBezTo>
                    <a:pt x="58" y="36"/>
                    <a:pt x="107" y="4"/>
                    <a:pt x="177" y="4"/>
                  </a:cubicBezTo>
                  <a:close/>
                  <a:moveTo>
                    <a:pt x="179" y="12"/>
                  </a:moveTo>
                  <a:cubicBezTo>
                    <a:pt x="110" y="11"/>
                    <a:pt x="67" y="41"/>
                    <a:pt x="45" y="103"/>
                  </a:cubicBezTo>
                  <a:cubicBezTo>
                    <a:pt x="42" y="112"/>
                    <a:pt x="39" y="122"/>
                    <a:pt x="37" y="132"/>
                  </a:cubicBezTo>
                  <a:cubicBezTo>
                    <a:pt x="25" y="191"/>
                    <a:pt x="26" y="247"/>
                    <a:pt x="76" y="292"/>
                  </a:cubicBezTo>
                  <a:cubicBezTo>
                    <a:pt x="101" y="313"/>
                    <a:pt x="128" y="329"/>
                    <a:pt x="159" y="339"/>
                  </a:cubicBezTo>
                  <a:cubicBezTo>
                    <a:pt x="255" y="367"/>
                    <a:pt x="341" y="312"/>
                    <a:pt x="351" y="215"/>
                  </a:cubicBezTo>
                  <a:cubicBezTo>
                    <a:pt x="358" y="155"/>
                    <a:pt x="336" y="104"/>
                    <a:pt x="300" y="57"/>
                  </a:cubicBezTo>
                  <a:cubicBezTo>
                    <a:pt x="268" y="15"/>
                    <a:pt x="222" y="15"/>
                    <a:pt x="179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DFE571-3F1A-584F-AA71-8F5598790E57}"/>
                </a:ext>
              </a:extLst>
            </p:cNvPr>
            <p:cNvSpPr txBox="1"/>
            <p:nvPr/>
          </p:nvSpPr>
          <p:spPr>
            <a:xfrm>
              <a:off x="2955317" y="917305"/>
              <a:ext cx="1320392" cy="99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Tx/>
                <a:buChar char="-"/>
              </a:pPr>
              <a:endParaRPr lang="en-US" dirty="0">
                <a:solidFill>
                  <a:schemeClr val="tx2"/>
                </a:solidFill>
              </a:endParaRPr>
            </a:p>
            <a:p>
              <a:pPr marL="285750" indent="-285750" algn="ctr">
                <a:buFontTx/>
                <a:buChar char="-"/>
              </a:pPr>
              <a:endParaRPr lang="en-US" dirty="0">
                <a:solidFill>
                  <a:schemeClr val="tx2"/>
                </a:solidFill>
              </a:endParaRPr>
            </a:p>
            <a:p>
              <a:pPr marL="285750" indent="-285750" algn="ctr">
                <a:buFontTx/>
                <a:buChar char="-"/>
              </a:pP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4AE8627-4626-6F40-9585-B9DDCD373223}"/>
              </a:ext>
            </a:extLst>
          </p:cNvPr>
          <p:cNvSpPr txBox="1"/>
          <p:nvPr/>
        </p:nvSpPr>
        <p:spPr>
          <a:xfrm>
            <a:off x="6233376" y="1525884"/>
            <a:ext cx="1931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Espacio </a:t>
            </a:r>
          </a:p>
          <a:p>
            <a:r>
              <a:rPr lang="es-ES" sz="1400" dirty="0"/>
              <a:t>Memoria</a:t>
            </a:r>
            <a:endParaRPr lang="en-ES" sz="1400" dirty="0"/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id="{A4A80D28-4423-C149-BD61-D5771147495D}"/>
              </a:ext>
            </a:extLst>
          </p:cNvPr>
          <p:cNvSpPr>
            <a:spLocks/>
          </p:cNvSpPr>
          <p:nvPr/>
        </p:nvSpPr>
        <p:spPr bwMode="auto">
          <a:xfrm rot="18225317" flipH="1">
            <a:off x="5633284" y="1324710"/>
            <a:ext cx="336261" cy="503153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7CED2D-2116-E24E-86AF-E3903F457D7F}"/>
              </a:ext>
            </a:extLst>
          </p:cNvPr>
          <p:cNvSpPr txBox="1"/>
          <p:nvPr/>
        </p:nvSpPr>
        <p:spPr>
          <a:xfrm>
            <a:off x="1857580" y="2435575"/>
            <a:ext cx="1209907" cy="139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771AB41-4D87-D746-8C39-B84083B7B160}"/>
              </a:ext>
            </a:extLst>
          </p:cNvPr>
          <p:cNvGrpSpPr/>
          <p:nvPr/>
        </p:nvGrpSpPr>
        <p:grpSpPr>
          <a:xfrm>
            <a:off x="4323318" y="3134273"/>
            <a:ext cx="1910058" cy="1292662"/>
            <a:chOff x="2612763" y="617992"/>
            <a:chExt cx="2024424" cy="2260207"/>
          </a:xfrm>
        </p:grpSpPr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EFE9DD1F-703D-EE48-A457-5AAB0D0748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2763" y="745672"/>
              <a:ext cx="2024424" cy="2128949"/>
            </a:xfrm>
            <a:custGeom>
              <a:avLst/>
              <a:gdLst>
                <a:gd name="T0" fmla="*/ 177 w 395"/>
                <a:gd name="T1" fmla="*/ 4 h 367"/>
                <a:gd name="T2" fmla="*/ 232 w 395"/>
                <a:gd name="T3" fmla="*/ 1 h 367"/>
                <a:gd name="T4" fmla="*/ 247 w 395"/>
                <a:gd name="T5" fmla="*/ 6 h 367"/>
                <a:gd name="T6" fmla="*/ 341 w 395"/>
                <a:gd name="T7" fmla="*/ 280 h 367"/>
                <a:gd name="T8" fmla="*/ 164 w 395"/>
                <a:gd name="T9" fmla="*/ 350 h 367"/>
                <a:gd name="T10" fmla="*/ 130 w 395"/>
                <a:gd name="T11" fmla="*/ 339 h 367"/>
                <a:gd name="T12" fmla="*/ 37 w 395"/>
                <a:gd name="T13" fmla="*/ 101 h 367"/>
                <a:gd name="T14" fmla="*/ 177 w 395"/>
                <a:gd name="T15" fmla="*/ 4 h 367"/>
                <a:gd name="T16" fmla="*/ 179 w 395"/>
                <a:gd name="T17" fmla="*/ 12 h 367"/>
                <a:gd name="T18" fmla="*/ 45 w 395"/>
                <a:gd name="T19" fmla="*/ 103 h 367"/>
                <a:gd name="T20" fmla="*/ 37 w 395"/>
                <a:gd name="T21" fmla="*/ 132 h 367"/>
                <a:gd name="T22" fmla="*/ 76 w 395"/>
                <a:gd name="T23" fmla="*/ 292 h 367"/>
                <a:gd name="T24" fmla="*/ 159 w 395"/>
                <a:gd name="T25" fmla="*/ 339 h 367"/>
                <a:gd name="T26" fmla="*/ 351 w 395"/>
                <a:gd name="T27" fmla="*/ 215 h 367"/>
                <a:gd name="T28" fmla="*/ 300 w 395"/>
                <a:gd name="T29" fmla="*/ 57 h 367"/>
                <a:gd name="T30" fmla="*/ 179 w 395"/>
                <a:gd name="T31" fmla="*/ 12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5" h="367">
                  <a:moveTo>
                    <a:pt x="177" y="4"/>
                  </a:moveTo>
                  <a:cubicBezTo>
                    <a:pt x="194" y="0"/>
                    <a:pt x="213" y="14"/>
                    <a:pt x="232" y="1"/>
                  </a:cubicBezTo>
                  <a:cubicBezTo>
                    <a:pt x="235" y="0"/>
                    <a:pt x="242" y="4"/>
                    <a:pt x="247" y="6"/>
                  </a:cubicBezTo>
                  <a:cubicBezTo>
                    <a:pt x="346" y="46"/>
                    <a:pt x="395" y="188"/>
                    <a:pt x="341" y="280"/>
                  </a:cubicBezTo>
                  <a:cubicBezTo>
                    <a:pt x="306" y="339"/>
                    <a:pt x="236" y="367"/>
                    <a:pt x="164" y="350"/>
                  </a:cubicBezTo>
                  <a:cubicBezTo>
                    <a:pt x="152" y="347"/>
                    <a:pt x="141" y="344"/>
                    <a:pt x="130" y="339"/>
                  </a:cubicBezTo>
                  <a:cubicBezTo>
                    <a:pt x="23" y="289"/>
                    <a:pt x="0" y="214"/>
                    <a:pt x="37" y="101"/>
                  </a:cubicBezTo>
                  <a:cubicBezTo>
                    <a:pt x="58" y="36"/>
                    <a:pt x="107" y="4"/>
                    <a:pt x="177" y="4"/>
                  </a:cubicBezTo>
                  <a:close/>
                  <a:moveTo>
                    <a:pt x="179" y="12"/>
                  </a:moveTo>
                  <a:cubicBezTo>
                    <a:pt x="110" y="11"/>
                    <a:pt x="67" y="41"/>
                    <a:pt x="45" y="103"/>
                  </a:cubicBezTo>
                  <a:cubicBezTo>
                    <a:pt x="42" y="112"/>
                    <a:pt x="39" y="122"/>
                    <a:pt x="37" y="132"/>
                  </a:cubicBezTo>
                  <a:cubicBezTo>
                    <a:pt x="25" y="191"/>
                    <a:pt x="26" y="247"/>
                    <a:pt x="76" y="292"/>
                  </a:cubicBezTo>
                  <a:cubicBezTo>
                    <a:pt x="101" y="313"/>
                    <a:pt x="128" y="329"/>
                    <a:pt x="159" y="339"/>
                  </a:cubicBezTo>
                  <a:cubicBezTo>
                    <a:pt x="255" y="367"/>
                    <a:pt x="341" y="312"/>
                    <a:pt x="351" y="215"/>
                  </a:cubicBezTo>
                  <a:cubicBezTo>
                    <a:pt x="358" y="155"/>
                    <a:pt x="336" y="104"/>
                    <a:pt x="300" y="57"/>
                  </a:cubicBezTo>
                  <a:cubicBezTo>
                    <a:pt x="268" y="15"/>
                    <a:pt x="222" y="15"/>
                    <a:pt x="179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699B71-1D96-954D-A661-56747A7D6974}"/>
                </a:ext>
              </a:extLst>
            </p:cNvPr>
            <p:cNvSpPr txBox="1"/>
            <p:nvPr/>
          </p:nvSpPr>
          <p:spPr>
            <a:xfrm>
              <a:off x="3103864" y="617992"/>
              <a:ext cx="1320392" cy="2260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Tx/>
                <a:buChar char="-"/>
              </a:pPr>
              <a:endParaRPr lang="en-US" dirty="0">
                <a:solidFill>
                  <a:schemeClr val="tx2"/>
                </a:solidFill>
              </a:endParaRPr>
            </a:p>
            <a:p>
              <a:r>
                <a:rPr lang="es-ES" sz="1400" dirty="0"/>
                <a:t>Fecha comienzo realización</a:t>
              </a:r>
              <a:endParaRPr lang="en-ES" sz="1400" dirty="0"/>
            </a:p>
            <a:p>
              <a:pPr marL="285750" indent="-285750" algn="ctr">
                <a:buFontTx/>
                <a:buChar char="-"/>
              </a:pP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93810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36" grpId="0" animBg="1"/>
      <p:bldP spid="35" grpId="0" animBg="1"/>
      <p:bldP spid="43" grpId="0" animBg="1"/>
      <p:bldP spid="4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9AFDCF7-6DE2-BC40-86BE-08C3A69207B6}"/>
              </a:ext>
            </a:extLst>
          </p:cNvPr>
          <p:cNvSpPr/>
          <p:nvPr/>
        </p:nvSpPr>
        <p:spPr>
          <a:xfrm>
            <a:off x="3812721" y="1641022"/>
            <a:ext cx="1649186" cy="112667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350" b="1" dirty="0">
                <a:solidFill>
                  <a:schemeClr val="tx1"/>
                </a:solidFill>
              </a:rPr>
              <a:t>Usuario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9F8C4F-090F-A64E-AD52-59E41BE7D443}"/>
              </a:ext>
            </a:extLst>
          </p:cNvPr>
          <p:cNvCxnSpPr/>
          <p:nvPr/>
        </p:nvCxnSpPr>
        <p:spPr>
          <a:xfrm flipH="1" flipV="1">
            <a:off x="2841172" y="1371600"/>
            <a:ext cx="726621" cy="17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11C2EE-5A96-6644-AA60-32660B39893A}"/>
              </a:ext>
            </a:extLst>
          </p:cNvPr>
          <p:cNvCxnSpPr>
            <a:cxnSpLocks/>
          </p:cNvCxnSpPr>
          <p:nvPr/>
        </p:nvCxnSpPr>
        <p:spPr>
          <a:xfrm flipH="1">
            <a:off x="2106386" y="2269672"/>
            <a:ext cx="1489982" cy="40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275DA0-BC20-A64D-BD2F-807C7B74EF7D}"/>
              </a:ext>
            </a:extLst>
          </p:cNvPr>
          <p:cNvCxnSpPr>
            <a:cxnSpLocks/>
          </p:cNvCxnSpPr>
          <p:nvPr/>
        </p:nvCxnSpPr>
        <p:spPr>
          <a:xfrm flipH="1">
            <a:off x="4490358" y="2894145"/>
            <a:ext cx="1" cy="658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1B879C-A4EF-1047-8E02-3D8CF18F3CFE}"/>
              </a:ext>
            </a:extLst>
          </p:cNvPr>
          <p:cNvCxnSpPr>
            <a:cxnSpLocks/>
          </p:cNvCxnSpPr>
          <p:nvPr/>
        </p:nvCxnSpPr>
        <p:spPr>
          <a:xfrm flipV="1">
            <a:off x="5563961" y="2571750"/>
            <a:ext cx="559255" cy="81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DFB4BE-C437-4C4E-908D-2B4E744372E3}"/>
              </a:ext>
            </a:extLst>
          </p:cNvPr>
          <p:cNvSpPr txBox="1"/>
          <p:nvPr/>
        </p:nvSpPr>
        <p:spPr>
          <a:xfrm>
            <a:off x="1191986" y="1066173"/>
            <a:ext cx="16491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N</a:t>
            </a:r>
            <a:r>
              <a:rPr lang="en-ES" sz="1350" dirty="0"/>
              <a:t>umero Cuenta</a:t>
            </a:r>
          </a:p>
          <a:p>
            <a:r>
              <a:rPr lang="en-ES" sz="1350" dirty="0"/>
              <a:t>(Atributo Unico)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3DF78E-51C8-6B4B-B284-4259F71C9D3A}"/>
              </a:ext>
            </a:extLst>
          </p:cNvPr>
          <p:cNvSpPr txBox="1"/>
          <p:nvPr/>
        </p:nvSpPr>
        <p:spPr>
          <a:xfrm>
            <a:off x="428625" y="2571750"/>
            <a:ext cx="16491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50" dirty="0"/>
              <a:t>Nombre</a:t>
            </a:r>
            <a:endParaRPr lang="en-ES" sz="13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1CACA9-80F4-EB49-BE68-1DB10971A87E}"/>
              </a:ext>
            </a:extLst>
          </p:cNvPr>
          <p:cNvSpPr txBox="1"/>
          <p:nvPr/>
        </p:nvSpPr>
        <p:spPr>
          <a:xfrm>
            <a:off x="3914775" y="3678849"/>
            <a:ext cx="16491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50" dirty="0"/>
              <a:t>direccion</a:t>
            </a:r>
            <a:endParaRPr lang="en-ES" sz="13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1026CB-9F25-BF45-870A-B6918B45ABE6}"/>
              </a:ext>
            </a:extLst>
          </p:cNvPr>
          <p:cNvSpPr txBox="1"/>
          <p:nvPr/>
        </p:nvSpPr>
        <p:spPr>
          <a:xfrm>
            <a:off x="6435498" y="2307145"/>
            <a:ext cx="164918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50" dirty="0"/>
              <a:t>Numero teléfono</a:t>
            </a:r>
          </a:p>
          <a:p>
            <a:r>
              <a:rPr lang="es-ES" sz="1350" dirty="0"/>
              <a:t>(podemos tenerlo o no)</a:t>
            </a:r>
            <a:endParaRPr lang="en-ES" sz="1350" dirty="0"/>
          </a:p>
        </p:txBody>
      </p:sp>
    </p:spTree>
    <p:extLst>
      <p:ext uri="{BB962C8B-B14F-4D97-AF65-F5344CB8AC3E}">
        <p14:creationId xmlns:p14="http://schemas.microsoft.com/office/powerpoint/2010/main" val="3789040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797F0E0-9267-436A-A6B5-8631A7488D7B}"/>
              </a:ext>
            </a:extLst>
          </p:cNvPr>
          <p:cNvGrpSpPr/>
          <p:nvPr/>
        </p:nvGrpSpPr>
        <p:grpSpPr>
          <a:xfrm>
            <a:off x="3473855" y="1109734"/>
            <a:ext cx="2631108" cy="1602990"/>
            <a:chOff x="4551233" y="2007399"/>
            <a:chExt cx="3126864" cy="2843202"/>
          </a:xfrm>
        </p:grpSpPr>
        <p:sp>
          <p:nvSpPr>
            <p:cNvPr id="14" name="Freeform 29">
              <a:extLst>
                <a:ext uri="{FF2B5EF4-FFF2-40B4-BE49-F238E27FC236}">
                  <a16:creationId xmlns:a16="http://schemas.microsoft.com/office/drawing/2014/main" id="{4D17C28E-71F9-4981-8E31-2CEBA7BA6F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7272" y="2007399"/>
              <a:ext cx="2689510" cy="2843202"/>
            </a:xfrm>
            <a:custGeom>
              <a:avLst/>
              <a:gdLst>
                <a:gd name="T0" fmla="*/ 368 w 368"/>
                <a:gd name="T1" fmla="*/ 226 h 416"/>
                <a:gd name="T2" fmla="*/ 364 w 368"/>
                <a:gd name="T3" fmla="*/ 231 h 416"/>
                <a:gd name="T4" fmla="*/ 199 w 368"/>
                <a:gd name="T5" fmla="*/ 394 h 416"/>
                <a:gd name="T6" fmla="*/ 194 w 368"/>
                <a:gd name="T7" fmla="*/ 400 h 416"/>
                <a:gd name="T8" fmla="*/ 191 w 368"/>
                <a:gd name="T9" fmla="*/ 415 h 416"/>
                <a:gd name="T10" fmla="*/ 177 w 368"/>
                <a:gd name="T11" fmla="*/ 400 h 416"/>
                <a:gd name="T12" fmla="*/ 94 w 368"/>
                <a:gd name="T13" fmla="*/ 314 h 416"/>
                <a:gd name="T14" fmla="*/ 12 w 368"/>
                <a:gd name="T15" fmla="*/ 226 h 416"/>
                <a:gd name="T16" fmla="*/ 16 w 368"/>
                <a:gd name="T17" fmla="*/ 191 h 416"/>
                <a:gd name="T18" fmla="*/ 57 w 368"/>
                <a:gd name="T19" fmla="*/ 143 h 416"/>
                <a:gd name="T20" fmla="*/ 167 w 368"/>
                <a:gd name="T21" fmla="*/ 16 h 416"/>
                <a:gd name="T22" fmla="*/ 189 w 368"/>
                <a:gd name="T23" fmla="*/ 18 h 416"/>
                <a:gd name="T24" fmla="*/ 227 w 368"/>
                <a:gd name="T25" fmla="*/ 58 h 416"/>
                <a:gd name="T26" fmla="*/ 326 w 368"/>
                <a:gd name="T27" fmla="*/ 175 h 416"/>
                <a:gd name="T28" fmla="*/ 359 w 368"/>
                <a:gd name="T29" fmla="*/ 213 h 416"/>
                <a:gd name="T30" fmla="*/ 368 w 368"/>
                <a:gd name="T31" fmla="*/ 226 h 416"/>
                <a:gd name="T32" fmla="*/ 176 w 368"/>
                <a:gd name="T33" fmla="*/ 16 h 416"/>
                <a:gd name="T34" fmla="*/ 164 w 368"/>
                <a:gd name="T35" fmla="*/ 28 h 416"/>
                <a:gd name="T36" fmla="*/ 70 w 368"/>
                <a:gd name="T37" fmla="*/ 139 h 416"/>
                <a:gd name="T38" fmla="*/ 20 w 368"/>
                <a:gd name="T39" fmla="*/ 198 h 416"/>
                <a:gd name="T40" fmla="*/ 18 w 368"/>
                <a:gd name="T41" fmla="*/ 219 h 416"/>
                <a:gd name="T42" fmla="*/ 85 w 368"/>
                <a:gd name="T43" fmla="*/ 291 h 416"/>
                <a:gd name="T44" fmla="*/ 179 w 368"/>
                <a:gd name="T45" fmla="*/ 386 h 416"/>
                <a:gd name="T46" fmla="*/ 196 w 368"/>
                <a:gd name="T47" fmla="*/ 385 h 416"/>
                <a:gd name="T48" fmla="*/ 348 w 368"/>
                <a:gd name="T49" fmla="*/ 235 h 416"/>
                <a:gd name="T50" fmla="*/ 348 w 368"/>
                <a:gd name="T51" fmla="*/ 216 h 416"/>
                <a:gd name="T52" fmla="*/ 317 w 368"/>
                <a:gd name="T53" fmla="*/ 180 h 416"/>
                <a:gd name="T54" fmla="*/ 182 w 368"/>
                <a:gd name="T55" fmla="*/ 25 h 416"/>
                <a:gd name="T56" fmla="*/ 176 w 368"/>
                <a:gd name="T57" fmla="*/ 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416">
                  <a:moveTo>
                    <a:pt x="368" y="226"/>
                  </a:moveTo>
                  <a:cubicBezTo>
                    <a:pt x="368" y="229"/>
                    <a:pt x="366" y="230"/>
                    <a:pt x="364" y="231"/>
                  </a:cubicBezTo>
                  <a:cubicBezTo>
                    <a:pt x="306" y="283"/>
                    <a:pt x="254" y="340"/>
                    <a:pt x="199" y="394"/>
                  </a:cubicBezTo>
                  <a:cubicBezTo>
                    <a:pt x="197" y="396"/>
                    <a:pt x="195" y="398"/>
                    <a:pt x="194" y="400"/>
                  </a:cubicBezTo>
                  <a:cubicBezTo>
                    <a:pt x="190" y="404"/>
                    <a:pt x="201" y="413"/>
                    <a:pt x="191" y="415"/>
                  </a:cubicBezTo>
                  <a:cubicBezTo>
                    <a:pt x="183" y="416"/>
                    <a:pt x="181" y="405"/>
                    <a:pt x="177" y="400"/>
                  </a:cubicBezTo>
                  <a:cubicBezTo>
                    <a:pt x="154" y="367"/>
                    <a:pt x="124" y="340"/>
                    <a:pt x="94" y="314"/>
                  </a:cubicBezTo>
                  <a:cubicBezTo>
                    <a:pt x="64" y="287"/>
                    <a:pt x="35" y="260"/>
                    <a:pt x="12" y="226"/>
                  </a:cubicBezTo>
                  <a:cubicBezTo>
                    <a:pt x="3" y="213"/>
                    <a:pt x="0" y="203"/>
                    <a:pt x="16" y="191"/>
                  </a:cubicBezTo>
                  <a:cubicBezTo>
                    <a:pt x="33" y="178"/>
                    <a:pt x="44" y="160"/>
                    <a:pt x="57" y="143"/>
                  </a:cubicBezTo>
                  <a:cubicBezTo>
                    <a:pt x="90" y="98"/>
                    <a:pt x="126" y="54"/>
                    <a:pt x="167" y="16"/>
                  </a:cubicBezTo>
                  <a:cubicBezTo>
                    <a:pt x="175" y="8"/>
                    <a:pt x="180" y="0"/>
                    <a:pt x="189" y="18"/>
                  </a:cubicBezTo>
                  <a:cubicBezTo>
                    <a:pt x="197" y="33"/>
                    <a:pt x="214" y="45"/>
                    <a:pt x="227" y="58"/>
                  </a:cubicBezTo>
                  <a:cubicBezTo>
                    <a:pt x="264" y="94"/>
                    <a:pt x="298" y="132"/>
                    <a:pt x="326" y="175"/>
                  </a:cubicBezTo>
                  <a:cubicBezTo>
                    <a:pt x="335" y="189"/>
                    <a:pt x="346" y="202"/>
                    <a:pt x="359" y="213"/>
                  </a:cubicBezTo>
                  <a:cubicBezTo>
                    <a:pt x="363" y="216"/>
                    <a:pt x="368" y="220"/>
                    <a:pt x="368" y="226"/>
                  </a:cubicBezTo>
                  <a:close/>
                  <a:moveTo>
                    <a:pt x="176" y="16"/>
                  </a:moveTo>
                  <a:cubicBezTo>
                    <a:pt x="171" y="21"/>
                    <a:pt x="167" y="25"/>
                    <a:pt x="164" y="28"/>
                  </a:cubicBezTo>
                  <a:cubicBezTo>
                    <a:pt x="129" y="62"/>
                    <a:pt x="98" y="99"/>
                    <a:pt x="70" y="139"/>
                  </a:cubicBezTo>
                  <a:cubicBezTo>
                    <a:pt x="54" y="160"/>
                    <a:pt x="40" y="182"/>
                    <a:pt x="20" y="198"/>
                  </a:cubicBezTo>
                  <a:cubicBezTo>
                    <a:pt x="10" y="206"/>
                    <a:pt x="12" y="211"/>
                    <a:pt x="18" y="219"/>
                  </a:cubicBezTo>
                  <a:cubicBezTo>
                    <a:pt x="38" y="246"/>
                    <a:pt x="60" y="269"/>
                    <a:pt x="85" y="291"/>
                  </a:cubicBezTo>
                  <a:cubicBezTo>
                    <a:pt x="117" y="321"/>
                    <a:pt x="152" y="350"/>
                    <a:pt x="179" y="386"/>
                  </a:cubicBezTo>
                  <a:cubicBezTo>
                    <a:pt x="186" y="395"/>
                    <a:pt x="190" y="391"/>
                    <a:pt x="196" y="385"/>
                  </a:cubicBezTo>
                  <a:cubicBezTo>
                    <a:pt x="247" y="335"/>
                    <a:pt x="297" y="285"/>
                    <a:pt x="348" y="235"/>
                  </a:cubicBezTo>
                  <a:cubicBezTo>
                    <a:pt x="355" y="228"/>
                    <a:pt x="357" y="223"/>
                    <a:pt x="348" y="216"/>
                  </a:cubicBezTo>
                  <a:cubicBezTo>
                    <a:pt x="335" y="206"/>
                    <a:pt x="325" y="194"/>
                    <a:pt x="317" y="180"/>
                  </a:cubicBezTo>
                  <a:cubicBezTo>
                    <a:pt x="280" y="122"/>
                    <a:pt x="229" y="75"/>
                    <a:pt x="182" y="25"/>
                  </a:cubicBezTo>
                  <a:cubicBezTo>
                    <a:pt x="180" y="23"/>
                    <a:pt x="178" y="19"/>
                    <a:pt x="176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A6E28A-83E8-4CB5-977E-587CE51A13C1}"/>
                </a:ext>
              </a:extLst>
            </p:cNvPr>
            <p:cNvSpPr txBox="1"/>
            <p:nvPr/>
          </p:nvSpPr>
          <p:spPr>
            <a:xfrm>
              <a:off x="4551233" y="3041481"/>
              <a:ext cx="3126864" cy="545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j-lt"/>
                </a:rPr>
                <a:t>Usuario</a:t>
              </a:r>
            </a:p>
          </p:txBody>
        </p:sp>
      </p:grpSp>
      <p:sp>
        <p:nvSpPr>
          <p:cNvPr id="16" name="Freeform 15">
            <a:extLst>
              <a:ext uri="{FF2B5EF4-FFF2-40B4-BE49-F238E27FC236}">
                <a16:creationId xmlns:a16="http://schemas.microsoft.com/office/drawing/2014/main" id="{6E46A254-3174-4906-A609-CD8C09DCF3E0}"/>
              </a:ext>
            </a:extLst>
          </p:cNvPr>
          <p:cNvSpPr>
            <a:spLocks/>
          </p:cNvSpPr>
          <p:nvPr/>
        </p:nvSpPr>
        <p:spPr bwMode="auto">
          <a:xfrm rot="3633584">
            <a:off x="2982471" y="1541714"/>
            <a:ext cx="459411" cy="520576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5" name="Freeform 15">
            <a:extLst>
              <a:ext uri="{FF2B5EF4-FFF2-40B4-BE49-F238E27FC236}">
                <a16:creationId xmlns:a16="http://schemas.microsoft.com/office/drawing/2014/main" id="{8EC2AA8C-C349-48CE-80BC-CA16AF4A2B31}"/>
              </a:ext>
            </a:extLst>
          </p:cNvPr>
          <p:cNvSpPr>
            <a:spLocks/>
          </p:cNvSpPr>
          <p:nvPr/>
        </p:nvSpPr>
        <p:spPr bwMode="auto">
          <a:xfrm rot="18225317">
            <a:off x="4973894" y="2664358"/>
            <a:ext cx="301413" cy="412696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EFEBA3-531A-4F21-992F-701407B7C894}"/>
              </a:ext>
            </a:extLst>
          </p:cNvPr>
          <p:cNvGrpSpPr/>
          <p:nvPr/>
        </p:nvGrpSpPr>
        <p:grpSpPr>
          <a:xfrm>
            <a:off x="1198358" y="1339973"/>
            <a:ext cx="2112712" cy="841387"/>
            <a:chOff x="1467043" y="2490568"/>
            <a:chExt cx="2329245" cy="1762493"/>
          </a:xfrm>
        </p:grpSpPr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id="{6C73589E-37EF-4973-8102-6BC1E0461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043" y="2490568"/>
              <a:ext cx="1903259" cy="1762493"/>
            </a:xfrm>
            <a:custGeom>
              <a:avLst/>
              <a:gdLst>
                <a:gd name="T0" fmla="*/ 95 w 381"/>
                <a:gd name="T1" fmla="*/ 10 h 353"/>
                <a:gd name="T2" fmla="*/ 161 w 381"/>
                <a:gd name="T3" fmla="*/ 8 h 353"/>
                <a:gd name="T4" fmla="*/ 299 w 381"/>
                <a:gd name="T5" fmla="*/ 70 h 353"/>
                <a:gd name="T6" fmla="*/ 357 w 381"/>
                <a:gd name="T7" fmla="*/ 218 h 353"/>
                <a:gd name="T8" fmla="*/ 246 w 381"/>
                <a:gd name="T9" fmla="*/ 327 h 353"/>
                <a:gd name="T10" fmla="*/ 11 w 381"/>
                <a:gd name="T11" fmla="*/ 172 h 353"/>
                <a:gd name="T12" fmla="*/ 37 w 381"/>
                <a:gd name="T13" fmla="*/ 85 h 353"/>
                <a:gd name="T14" fmla="*/ 156 w 381"/>
                <a:gd name="T15" fmla="*/ 26 h 353"/>
                <a:gd name="T16" fmla="*/ 183 w 381"/>
                <a:gd name="T17" fmla="*/ 34 h 353"/>
                <a:gd name="T18" fmla="*/ 94 w 381"/>
                <a:gd name="T19" fmla="*/ 51 h 353"/>
                <a:gd name="T20" fmla="*/ 37 w 381"/>
                <a:gd name="T21" fmla="*/ 221 h 353"/>
                <a:gd name="T22" fmla="*/ 270 w 381"/>
                <a:gd name="T23" fmla="*/ 312 h 353"/>
                <a:gd name="T24" fmla="*/ 310 w 381"/>
                <a:gd name="T25" fmla="*/ 94 h 353"/>
                <a:gd name="T26" fmla="*/ 101 w 381"/>
                <a:gd name="T27" fmla="*/ 14 h 353"/>
                <a:gd name="T28" fmla="*/ 95 w 381"/>
                <a:gd name="T29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1" h="353">
                  <a:moveTo>
                    <a:pt x="95" y="10"/>
                  </a:moveTo>
                  <a:cubicBezTo>
                    <a:pt x="119" y="0"/>
                    <a:pt x="140" y="3"/>
                    <a:pt x="161" y="8"/>
                  </a:cubicBezTo>
                  <a:cubicBezTo>
                    <a:pt x="211" y="20"/>
                    <a:pt x="257" y="42"/>
                    <a:pt x="299" y="70"/>
                  </a:cubicBezTo>
                  <a:cubicBezTo>
                    <a:pt x="352" y="107"/>
                    <a:pt x="370" y="155"/>
                    <a:pt x="357" y="218"/>
                  </a:cubicBezTo>
                  <a:cubicBezTo>
                    <a:pt x="344" y="280"/>
                    <a:pt x="305" y="313"/>
                    <a:pt x="246" y="327"/>
                  </a:cubicBezTo>
                  <a:cubicBezTo>
                    <a:pt x="139" y="353"/>
                    <a:pt x="25" y="277"/>
                    <a:pt x="11" y="172"/>
                  </a:cubicBezTo>
                  <a:cubicBezTo>
                    <a:pt x="7" y="139"/>
                    <a:pt x="15" y="110"/>
                    <a:pt x="37" y="85"/>
                  </a:cubicBezTo>
                  <a:cubicBezTo>
                    <a:pt x="68" y="48"/>
                    <a:pt x="109" y="32"/>
                    <a:pt x="156" y="26"/>
                  </a:cubicBezTo>
                  <a:cubicBezTo>
                    <a:pt x="165" y="25"/>
                    <a:pt x="175" y="26"/>
                    <a:pt x="183" y="34"/>
                  </a:cubicBezTo>
                  <a:cubicBezTo>
                    <a:pt x="151" y="28"/>
                    <a:pt x="122" y="38"/>
                    <a:pt x="94" y="51"/>
                  </a:cubicBezTo>
                  <a:cubicBezTo>
                    <a:pt x="23" y="84"/>
                    <a:pt x="0" y="151"/>
                    <a:pt x="37" y="221"/>
                  </a:cubicBezTo>
                  <a:cubicBezTo>
                    <a:pt x="81" y="306"/>
                    <a:pt x="182" y="343"/>
                    <a:pt x="270" y="312"/>
                  </a:cubicBezTo>
                  <a:cubicBezTo>
                    <a:pt x="353" y="283"/>
                    <a:pt x="381" y="148"/>
                    <a:pt x="310" y="94"/>
                  </a:cubicBezTo>
                  <a:cubicBezTo>
                    <a:pt x="248" y="46"/>
                    <a:pt x="183" y="9"/>
                    <a:pt x="101" y="14"/>
                  </a:cubicBezTo>
                  <a:cubicBezTo>
                    <a:pt x="100" y="14"/>
                    <a:pt x="99" y="13"/>
                    <a:pt x="95" y="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A2554F-C289-4871-B297-EF78B017725A}"/>
                </a:ext>
              </a:extLst>
            </p:cNvPr>
            <p:cNvSpPr txBox="1"/>
            <p:nvPr/>
          </p:nvSpPr>
          <p:spPr>
            <a:xfrm>
              <a:off x="1690467" y="2756779"/>
              <a:ext cx="2105821" cy="1096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ES" sz="1400" dirty="0"/>
            </a:p>
            <a:p>
              <a:r>
                <a:rPr lang="en-ES" sz="1400" dirty="0"/>
                <a:t> 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F5DAF-ED2E-4260-A471-703572D6A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F47B-3BED-4C75-ACAB-4344E1B376FE}" type="slidenum">
              <a:rPr lang="en-US" smtClean="0"/>
              <a:t>33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A06AA6-D7A3-4349-B78E-C31BDA1F6933}"/>
              </a:ext>
            </a:extLst>
          </p:cNvPr>
          <p:cNvGrpSpPr/>
          <p:nvPr/>
        </p:nvGrpSpPr>
        <p:grpSpPr>
          <a:xfrm>
            <a:off x="3097843" y="2915264"/>
            <a:ext cx="857928" cy="682220"/>
            <a:chOff x="8572428" y="2392326"/>
            <a:chExt cx="1944315" cy="1824077"/>
          </a:xfrm>
        </p:grpSpPr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24C26B39-459E-0D41-9FC4-FEEA5B3F4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428" y="2392326"/>
              <a:ext cx="1944315" cy="1824077"/>
            </a:xfrm>
            <a:custGeom>
              <a:avLst/>
              <a:gdLst>
                <a:gd name="T0" fmla="*/ 141 w 390"/>
                <a:gd name="T1" fmla="*/ 35 h 366"/>
                <a:gd name="T2" fmla="*/ 340 w 390"/>
                <a:gd name="T3" fmla="*/ 74 h 366"/>
                <a:gd name="T4" fmla="*/ 384 w 390"/>
                <a:gd name="T5" fmla="*/ 228 h 366"/>
                <a:gd name="T6" fmla="*/ 321 w 390"/>
                <a:gd name="T7" fmla="*/ 322 h 366"/>
                <a:gd name="T8" fmla="*/ 117 w 390"/>
                <a:gd name="T9" fmla="*/ 337 h 366"/>
                <a:gd name="T10" fmla="*/ 39 w 390"/>
                <a:gd name="T11" fmla="*/ 129 h 366"/>
                <a:gd name="T12" fmla="*/ 103 w 390"/>
                <a:gd name="T13" fmla="*/ 72 h 366"/>
                <a:gd name="T14" fmla="*/ 184 w 390"/>
                <a:gd name="T15" fmla="*/ 60 h 366"/>
                <a:gd name="T16" fmla="*/ 206 w 390"/>
                <a:gd name="T17" fmla="*/ 76 h 366"/>
                <a:gd name="T18" fmla="*/ 118 w 390"/>
                <a:gd name="T19" fmla="*/ 76 h 366"/>
                <a:gd name="T20" fmla="*/ 40 w 390"/>
                <a:gd name="T21" fmla="*/ 155 h 366"/>
                <a:gd name="T22" fmla="*/ 173 w 390"/>
                <a:gd name="T23" fmla="*/ 343 h 366"/>
                <a:gd name="T24" fmla="*/ 304 w 390"/>
                <a:gd name="T25" fmla="*/ 323 h 366"/>
                <a:gd name="T26" fmla="*/ 372 w 390"/>
                <a:gd name="T27" fmla="*/ 173 h 366"/>
                <a:gd name="T28" fmla="*/ 156 w 390"/>
                <a:gd name="T29" fmla="*/ 35 h 366"/>
                <a:gd name="T30" fmla="*/ 141 w 390"/>
                <a:gd name="T31" fmla="*/ 3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0" h="366">
                  <a:moveTo>
                    <a:pt x="141" y="35"/>
                  </a:moveTo>
                  <a:cubicBezTo>
                    <a:pt x="199" y="0"/>
                    <a:pt x="295" y="18"/>
                    <a:pt x="340" y="74"/>
                  </a:cubicBezTo>
                  <a:cubicBezTo>
                    <a:pt x="376" y="119"/>
                    <a:pt x="390" y="171"/>
                    <a:pt x="384" y="228"/>
                  </a:cubicBezTo>
                  <a:cubicBezTo>
                    <a:pt x="379" y="269"/>
                    <a:pt x="357" y="302"/>
                    <a:pt x="321" y="322"/>
                  </a:cubicBezTo>
                  <a:cubicBezTo>
                    <a:pt x="256" y="360"/>
                    <a:pt x="187" y="366"/>
                    <a:pt x="117" y="337"/>
                  </a:cubicBezTo>
                  <a:cubicBezTo>
                    <a:pt x="34" y="303"/>
                    <a:pt x="0" y="210"/>
                    <a:pt x="39" y="129"/>
                  </a:cubicBezTo>
                  <a:cubicBezTo>
                    <a:pt x="52" y="101"/>
                    <a:pt x="74" y="83"/>
                    <a:pt x="103" y="72"/>
                  </a:cubicBezTo>
                  <a:cubicBezTo>
                    <a:pt x="129" y="63"/>
                    <a:pt x="156" y="60"/>
                    <a:pt x="184" y="60"/>
                  </a:cubicBezTo>
                  <a:cubicBezTo>
                    <a:pt x="193" y="60"/>
                    <a:pt x="202" y="62"/>
                    <a:pt x="206" y="76"/>
                  </a:cubicBezTo>
                  <a:cubicBezTo>
                    <a:pt x="176" y="63"/>
                    <a:pt x="147" y="69"/>
                    <a:pt x="118" y="76"/>
                  </a:cubicBezTo>
                  <a:cubicBezTo>
                    <a:pt x="76" y="86"/>
                    <a:pt x="50" y="113"/>
                    <a:pt x="40" y="155"/>
                  </a:cubicBezTo>
                  <a:cubicBezTo>
                    <a:pt x="17" y="250"/>
                    <a:pt x="73" y="330"/>
                    <a:pt x="173" y="343"/>
                  </a:cubicBezTo>
                  <a:cubicBezTo>
                    <a:pt x="219" y="349"/>
                    <a:pt x="263" y="344"/>
                    <a:pt x="304" y="323"/>
                  </a:cubicBezTo>
                  <a:cubicBezTo>
                    <a:pt x="360" y="294"/>
                    <a:pt x="384" y="241"/>
                    <a:pt x="372" y="173"/>
                  </a:cubicBezTo>
                  <a:cubicBezTo>
                    <a:pt x="351" y="60"/>
                    <a:pt x="268" y="7"/>
                    <a:pt x="156" y="35"/>
                  </a:cubicBezTo>
                  <a:cubicBezTo>
                    <a:pt x="152" y="36"/>
                    <a:pt x="148" y="39"/>
                    <a:pt x="141" y="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8390EEA-7BA1-D848-93EB-5DA32A8C7146}"/>
                </a:ext>
              </a:extLst>
            </p:cNvPr>
            <p:cNvSpPr txBox="1"/>
            <p:nvPr/>
          </p:nvSpPr>
          <p:spPr>
            <a:xfrm>
              <a:off x="8862677" y="2583091"/>
              <a:ext cx="1584800" cy="237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6" name="Freeform 35">
            <a:extLst>
              <a:ext uri="{FF2B5EF4-FFF2-40B4-BE49-F238E27FC236}">
                <a16:creationId xmlns:a16="http://schemas.microsoft.com/office/drawing/2014/main" id="{A933D699-4E9B-5042-AC4F-499632945B8F}"/>
              </a:ext>
            </a:extLst>
          </p:cNvPr>
          <p:cNvSpPr>
            <a:spLocks/>
          </p:cNvSpPr>
          <p:nvPr/>
        </p:nvSpPr>
        <p:spPr bwMode="auto">
          <a:xfrm rot="1941296">
            <a:off x="3795601" y="2291860"/>
            <a:ext cx="243550" cy="569665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EF40E0-2188-E843-901A-28F1B787AE98}"/>
              </a:ext>
            </a:extLst>
          </p:cNvPr>
          <p:cNvSpPr txBox="1"/>
          <p:nvPr/>
        </p:nvSpPr>
        <p:spPr>
          <a:xfrm>
            <a:off x="3339655" y="3110863"/>
            <a:ext cx="970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Sexo</a:t>
            </a:r>
            <a:endParaRPr lang="en-ES" sz="1200" dirty="0"/>
          </a:p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8A2B32-C443-5945-A237-764B63295E96}"/>
              </a:ext>
            </a:extLst>
          </p:cNvPr>
          <p:cNvGrpSpPr/>
          <p:nvPr/>
        </p:nvGrpSpPr>
        <p:grpSpPr>
          <a:xfrm>
            <a:off x="5223505" y="2968691"/>
            <a:ext cx="1524994" cy="1476352"/>
            <a:chOff x="8572428" y="2392326"/>
            <a:chExt cx="1944315" cy="1824077"/>
          </a:xfrm>
        </p:grpSpPr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5385D9F1-367D-7B4B-8D5B-EE44E83FE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428" y="2392326"/>
              <a:ext cx="1944315" cy="1824077"/>
            </a:xfrm>
            <a:custGeom>
              <a:avLst/>
              <a:gdLst>
                <a:gd name="T0" fmla="*/ 141 w 390"/>
                <a:gd name="T1" fmla="*/ 35 h 366"/>
                <a:gd name="T2" fmla="*/ 340 w 390"/>
                <a:gd name="T3" fmla="*/ 74 h 366"/>
                <a:gd name="T4" fmla="*/ 384 w 390"/>
                <a:gd name="T5" fmla="*/ 228 h 366"/>
                <a:gd name="T6" fmla="*/ 321 w 390"/>
                <a:gd name="T7" fmla="*/ 322 h 366"/>
                <a:gd name="T8" fmla="*/ 117 w 390"/>
                <a:gd name="T9" fmla="*/ 337 h 366"/>
                <a:gd name="T10" fmla="*/ 39 w 390"/>
                <a:gd name="T11" fmla="*/ 129 h 366"/>
                <a:gd name="T12" fmla="*/ 103 w 390"/>
                <a:gd name="T13" fmla="*/ 72 h 366"/>
                <a:gd name="T14" fmla="*/ 184 w 390"/>
                <a:gd name="T15" fmla="*/ 60 h 366"/>
                <a:gd name="T16" fmla="*/ 206 w 390"/>
                <a:gd name="T17" fmla="*/ 76 h 366"/>
                <a:gd name="T18" fmla="*/ 118 w 390"/>
                <a:gd name="T19" fmla="*/ 76 h 366"/>
                <a:gd name="T20" fmla="*/ 40 w 390"/>
                <a:gd name="T21" fmla="*/ 155 h 366"/>
                <a:gd name="T22" fmla="*/ 173 w 390"/>
                <a:gd name="T23" fmla="*/ 343 h 366"/>
                <a:gd name="T24" fmla="*/ 304 w 390"/>
                <a:gd name="T25" fmla="*/ 323 h 366"/>
                <a:gd name="T26" fmla="*/ 372 w 390"/>
                <a:gd name="T27" fmla="*/ 173 h 366"/>
                <a:gd name="T28" fmla="*/ 156 w 390"/>
                <a:gd name="T29" fmla="*/ 35 h 366"/>
                <a:gd name="T30" fmla="*/ 141 w 390"/>
                <a:gd name="T31" fmla="*/ 3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0" h="366">
                  <a:moveTo>
                    <a:pt x="141" y="35"/>
                  </a:moveTo>
                  <a:cubicBezTo>
                    <a:pt x="199" y="0"/>
                    <a:pt x="295" y="18"/>
                    <a:pt x="340" y="74"/>
                  </a:cubicBezTo>
                  <a:cubicBezTo>
                    <a:pt x="376" y="119"/>
                    <a:pt x="390" y="171"/>
                    <a:pt x="384" y="228"/>
                  </a:cubicBezTo>
                  <a:cubicBezTo>
                    <a:pt x="379" y="269"/>
                    <a:pt x="357" y="302"/>
                    <a:pt x="321" y="322"/>
                  </a:cubicBezTo>
                  <a:cubicBezTo>
                    <a:pt x="256" y="360"/>
                    <a:pt x="187" y="366"/>
                    <a:pt x="117" y="337"/>
                  </a:cubicBezTo>
                  <a:cubicBezTo>
                    <a:pt x="34" y="303"/>
                    <a:pt x="0" y="210"/>
                    <a:pt x="39" y="129"/>
                  </a:cubicBezTo>
                  <a:cubicBezTo>
                    <a:pt x="52" y="101"/>
                    <a:pt x="74" y="83"/>
                    <a:pt x="103" y="72"/>
                  </a:cubicBezTo>
                  <a:cubicBezTo>
                    <a:pt x="129" y="63"/>
                    <a:pt x="156" y="60"/>
                    <a:pt x="184" y="60"/>
                  </a:cubicBezTo>
                  <a:cubicBezTo>
                    <a:pt x="193" y="60"/>
                    <a:pt x="202" y="62"/>
                    <a:pt x="206" y="76"/>
                  </a:cubicBezTo>
                  <a:cubicBezTo>
                    <a:pt x="176" y="63"/>
                    <a:pt x="147" y="69"/>
                    <a:pt x="118" y="76"/>
                  </a:cubicBezTo>
                  <a:cubicBezTo>
                    <a:pt x="76" y="86"/>
                    <a:pt x="50" y="113"/>
                    <a:pt x="40" y="155"/>
                  </a:cubicBezTo>
                  <a:cubicBezTo>
                    <a:pt x="17" y="250"/>
                    <a:pt x="73" y="330"/>
                    <a:pt x="173" y="343"/>
                  </a:cubicBezTo>
                  <a:cubicBezTo>
                    <a:pt x="219" y="349"/>
                    <a:pt x="263" y="344"/>
                    <a:pt x="304" y="323"/>
                  </a:cubicBezTo>
                  <a:cubicBezTo>
                    <a:pt x="360" y="294"/>
                    <a:pt x="384" y="241"/>
                    <a:pt x="372" y="173"/>
                  </a:cubicBezTo>
                  <a:cubicBezTo>
                    <a:pt x="351" y="60"/>
                    <a:pt x="268" y="7"/>
                    <a:pt x="156" y="35"/>
                  </a:cubicBezTo>
                  <a:cubicBezTo>
                    <a:pt x="152" y="36"/>
                    <a:pt x="148" y="39"/>
                    <a:pt x="141" y="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F02341C-F0C7-1248-9E68-268CA598D2DA}"/>
                </a:ext>
              </a:extLst>
            </p:cNvPr>
            <p:cNvSpPr txBox="1"/>
            <p:nvPr/>
          </p:nvSpPr>
          <p:spPr>
            <a:xfrm>
              <a:off x="8862677" y="2583091"/>
              <a:ext cx="1584800" cy="237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5" name="Freeform 15">
            <a:extLst>
              <a:ext uri="{FF2B5EF4-FFF2-40B4-BE49-F238E27FC236}">
                <a16:creationId xmlns:a16="http://schemas.microsoft.com/office/drawing/2014/main" id="{7E08F870-3C3E-FB43-AFE2-1729F3F12C55}"/>
              </a:ext>
            </a:extLst>
          </p:cNvPr>
          <p:cNvSpPr>
            <a:spLocks/>
          </p:cNvSpPr>
          <p:nvPr/>
        </p:nvSpPr>
        <p:spPr bwMode="auto">
          <a:xfrm rot="18225317">
            <a:off x="5686273" y="2225608"/>
            <a:ext cx="217056" cy="538918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76F61B-8E6D-2241-A75C-0183C90BB7B8}"/>
              </a:ext>
            </a:extLst>
          </p:cNvPr>
          <p:cNvSpPr txBox="1"/>
          <p:nvPr/>
        </p:nvSpPr>
        <p:spPr>
          <a:xfrm>
            <a:off x="5547076" y="3469364"/>
            <a:ext cx="1555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Numero </a:t>
            </a:r>
          </a:p>
          <a:p>
            <a:r>
              <a:rPr lang="es-ES" sz="1400" dirty="0"/>
              <a:t>Teléfono</a:t>
            </a:r>
            <a:endParaRPr lang="en-ES" sz="14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DA4E881-E88C-BE49-86DE-C14E3135EC27}"/>
              </a:ext>
            </a:extLst>
          </p:cNvPr>
          <p:cNvGrpSpPr/>
          <p:nvPr/>
        </p:nvGrpSpPr>
        <p:grpSpPr>
          <a:xfrm>
            <a:off x="6064528" y="2377640"/>
            <a:ext cx="2269450" cy="841387"/>
            <a:chOff x="1467043" y="2490568"/>
            <a:chExt cx="2502048" cy="1762493"/>
          </a:xfrm>
        </p:grpSpPr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DD993AC1-D9F9-9044-93EB-BB8E8A561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043" y="2490568"/>
              <a:ext cx="1903259" cy="1762493"/>
            </a:xfrm>
            <a:custGeom>
              <a:avLst/>
              <a:gdLst>
                <a:gd name="T0" fmla="*/ 95 w 381"/>
                <a:gd name="T1" fmla="*/ 10 h 353"/>
                <a:gd name="T2" fmla="*/ 161 w 381"/>
                <a:gd name="T3" fmla="*/ 8 h 353"/>
                <a:gd name="T4" fmla="*/ 299 w 381"/>
                <a:gd name="T5" fmla="*/ 70 h 353"/>
                <a:gd name="T6" fmla="*/ 357 w 381"/>
                <a:gd name="T7" fmla="*/ 218 h 353"/>
                <a:gd name="T8" fmla="*/ 246 w 381"/>
                <a:gd name="T9" fmla="*/ 327 h 353"/>
                <a:gd name="T10" fmla="*/ 11 w 381"/>
                <a:gd name="T11" fmla="*/ 172 h 353"/>
                <a:gd name="T12" fmla="*/ 37 w 381"/>
                <a:gd name="T13" fmla="*/ 85 h 353"/>
                <a:gd name="T14" fmla="*/ 156 w 381"/>
                <a:gd name="T15" fmla="*/ 26 h 353"/>
                <a:gd name="T16" fmla="*/ 183 w 381"/>
                <a:gd name="T17" fmla="*/ 34 h 353"/>
                <a:gd name="T18" fmla="*/ 94 w 381"/>
                <a:gd name="T19" fmla="*/ 51 h 353"/>
                <a:gd name="T20" fmla="*/ 37 w 381"/>
                <a:gd name="T21" fmla="*/ 221 h 353"/>
                <a:gd name="T22" fmla="*/ 270 w 381"/>
                <a:gd name="T23" fmla="*/ 312 h 353"/>
                <a:gd name="T24" fmla="*/ 310 w 381"/>
                <a:gd name="T25" fmla="*/ 94 h 353"/>
                <a:gd name="T26" fmla="*/ 101 w 381"/>
                <a:gd name="T27" fmla="*/ 14 h 353"/>
                <a:gd name="T28" fmla="*/ 95 w 381"/>
                <a:gd name="T29" fmla="*/ 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1" h="353">
                  <a:moveTo>
                    <a:pt x="95" y="10"/>
                  </a:moveTo>
                  <a:cubicBezTo>
                    <a:pt x="119" y="0"/>
                    <a:pt x="140" y="3"/>
                    <a:pt x="161" y="8"/>
                  </a:cubicBezTo>
                  <a:cubicBezTo>
                    <a:pt x="211" y="20"/>
                    <a:pt x="257" y="42"/>
                    <a:pt x="299" y="70"/>
                  </a:cubicBezTo>
                  <a:cubicBezTo>
                    <a:pt x="352" y="107"/>
                    <a:pt x="370" y="155"/>
                    <a:pt x="357" y="218"/>
                  </a:cubicBezTo>
                  <a:cubicBezTo>
                    <a:pt x="344" y="280"/>
                    <a:pt x="305" y="313"/>
                    <a:pt x="246" y="327"/>
                  </a:cubicBezTo>
                  <a:cubicBezTo>
                    <a:pt x="139" y="353"/>
                    <a:pt x="25" y="277"/>
                    <a:pt x="11" y="172"/>
                  </a:cubicBezTo>
                  <a:cubicBezTo>
                    <a:pt x="7" y="139"/>
                    <a:pt x="15" y="110"/>
                    <a:pt x="37" y="85"/>
                  </a:cubicBezTo>
                  <a:cubicBezTo>
                    <a:pt x="68" y="48"/>
                    <a:pt x="109" y="32"/>
                    <a:pt x="156" y="26"/>
                  </a:cubicBezTo>
                  <a:cubicBezTo>
                    <a:pt x="165" y="25"/>
                    <a:pt x="175" y="26"/>
                    <a:pt x="183" y="34"/>
                  </a:cubicBezTo>
                  <a:cubicBezTo>
                    <a:pt x="151" y="28"/>
                    <a:pt x="122" y="38"/>
                    <a:pt x="94" y="51"/>
                  </a:cubicBezTo>
                  <a:cubicBezTo>
                    <a:pt x="23" y="84"/>
                    <a:pt x="0" y="151"/>
                    <a:pt x="37" y="221"/>
                  </a:cubicBezTo>
                  <a:cubicBezTo>
                    <a:pt x="81" y="306"/>
                    <a:pt x="182" y="343"/>
                    <a:pt x="270" y="312"/>
                  </a:cubicBezTo>
                  <a:cubicBezTo>
                    <a:pt x="353" y="283"/>
                    <a:pt x="381" y="148"/>
                    <a:pt x="310" y="94"/>
                  </a:cubicBezTo>
                  <a:cubicBezTo>
                    <a:pt x="248" y="46"/>
                    <a:pt x="183" y="9"/>
                    <a:pt x="101" y="14"/>
                  </a:cubicBezTo>
                  <a:cubicBezTo>
                    <a:pt x="100" y="14"/>
                    <a:pt x="99" y="13"/>
                    <a:pt x="95" y="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ED2C422-12EC-794A-98B5-BDE63912BA67}"/>
                </a:ext>
              </a:extLst>
            </p:cNvPr>
            <p:cNvSpPr txBox="1"/>
            <p:nvPr/>
          </p:nvSpPr>
          <p:spPr>
            <a:xfrm>
              <a:off x="1863271" y="3133121"/>
              <a:ext cx="2105820" cy="644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1400" dirty="0"/>
                <a:t>Direccion</a:t>
              </a:r>
            </a:p>
          </p:txBody>
        </p:sp>
      </p:grpSp>
      <p:sp>
        <p:nvSpPr>
          <p:cNvPr id="43" name="Freeform 42">
            <a:extLst>
              <a:ext uri="{FF2B5EF4-FFF2-40B4-BE49-F238E27FC236}">
                <a16:creationId xmlns:a16="http://schemas.microsoft.com/office/drawing/2014/main" id="{9776A234-E646-3744-A13B-E8608030CB98}"/>
              </a:ext>
            </a:extLst>
          </p:cNvPr>
          <p:cNvSpPr>
            <a:spLocks/>
          </p:cNvSpPr>
          <p:nvPr/>
        </p:nvSpPr>
        <p:spPr bwMode="auto">
          <a:xfrm rot="1941296" flipH="1">
            <a:off x="4261856" y="2649930"/>
            <a:ext cx="189674" cy="509679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5" name="Freeform 20">
            <a:extLst>
              <a:ext uri="{FF2B5EF4-FFF2-40B4-BE49-F238E27FC236}">
                <a16:creationId xmlns:a16="http://schemas.microsoft.com/office/drawing/2014/main" id="{05E1CFC0-33E9-EE4D-B8EC-5271F17AB794}"/>
              </a:ext>
            </a:extLst>
          </p:cNvPr>
          <p:cNvSpPr>
            <a:spLocks noEditPoints="1"/>
          </p:cNvSpPr>
          <p:nvPr/>
        </p:nvSpPr>
        <p:spPr bwMode="auto">
          <a:xfrm>
            <a:off x="6717054" y="1301337"/>
            <a:ext cx="1182291" cy="1118273"/>
          </a:xfrm>
          <a:custGeom>
            <a:avLst/>
            <a:gdLst>
              <a:gd name="T0" fmla="*/ 177 w 395"/>
              <a:gd name="T1" fmla="*/ 4 h 367"/>
              <a:gd name="T2" fmla="*/ 232 w 395"/>
              <a:gd name="T3" fmla="*/ 1 h 367"/>
              <a:gd name="T4" fmla="*/ 247 w 395"/>
              <a:gd name="T5" fmla="*/ 6 h 367"/>
              <a:gd name="T6" fmla="*/ 341 w 395"/>
              <a:gd name="T7" fmla="*/ 280 h 367"/>
              <a:gd name="T8" fmla="*/ 164 w 395"/>
              <a:gd name="T9" fmla="*/ 350 h 367"/>
              <a:gd name="T10" fmla="*/ 130 w 395"/>
              <a:gd name="T11" fmla="*/ 339 h 367"/>
              <a:gd name="T12" fmla="*/ 37 w 395"/>
              <a:gd name="T13" fmla="*/ 101 h 367"/>
              <a:gd name="T14" fmla="*/ 177 w 395"/>
              <a:gd name="T15" fmla="*/ 4 h 367"/>
              <a:gd name="T16" fmla="*/ 179 w 395"/>
              <a:gd name="T17" fmla="*/ 12 h 367"/>
              <a:gd name="T18" fmla="*/ 45 w 395"/>
              <a:gd name="T19" fmla="*/ 103 h 367"/>
              <a:gd name="T20" fmla="*/ 37 w 395"/>
              <a:gd name="T21" fmla="*/ 132 h 367"/>
              <a:gd name="T22" fmla="*/ 76 w 395"/>
              <a:gd name="T23" fmla="*/ 292 h 367"/>
              <a:gd name="T24" fmla="*/ 159 w 395"/>
              <a:gd name="T25" fmla="*/ 339 h 367"/>
              <a:gd name="T26" fmla="*/ 351 w 395"/>
              <a:gd name="T27" fmla="*/ 215 h 367"/>
              <a:gd name="T28" fmla="*/ 300 w 395"/>
              <a:gd name="T29" fmla="*/ 57 h 367"/>
              <a:gd name="T30" fmla="*/ 179 w 395"/>
              <a:gd name="T31" fmla="*/ 12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95" h="367">
                <a:moveTo>
                  <a:pt x="177" y="4"/>
                </a:moveTo>
                <a:cubicBezTo>
                  <a:pt x="194" y="0"/>
                  <a:pt x="213" y="14"/>
                  <a:pt x="232" y="1"/>
                </a:cubicBezTo>
                <a:cubicBezTo>
                  <a:pt x="235" y="0"/>
                  <a:pt x="242" y="4"/>
                  <a:pt x="247" y="6"/>
                </a:cubicBezTo>
                <a:cubicBezTo>
                  <a:pt x="346" y="46"/>
                  <a:pt x="395" y="188"/>
                  <a:pt x="341" y="280"/>
                </a:cubicBezTo>
                <a:cubicBezTo>
                  <a:pt x="306" y="339"/>
                  <a:pt x="236" y="367"/>
                  <a:pt x="164" y="350"/>
                </a:cubicBezTo>
                <a:cubicBezTo>
                  <a:pt x="152" y="347"/>
                  <a:pt x="141" y="344"/>
                  <a:pt x="130" y="339"/>
                </a:cubicBezTo>
                <a:cubicBezTo>
                  <a:pt x="23" y="289"/>
                  <a:pt x="0" y="214"/>
                  <a:pt x="37" y="101"/>
                </a:cubicBezTo>
                <a:cubicBezTo>
                  <a:pt x="58" y="36"/>
                  <a:pt x="107" y="4"/>
                  <a:pt x="177" y="4"/>
                </a:cubicBezTo>
                <a:close/>
                <a:moveTo>
                  <a:pt x="179" y="12"/>
                </a:moveTo>
                <a:cubicBezTo>
                  <a:pt x="110" y="11"/>
                  <a:pt x="67" y="41"/>
                  <a:pt x="45" y="103"/>
                </a:cubicBezTo>
                <a:cubicBezTo>
                  <a:pt x="42" y="112"/>
                  <a:pt x="39" y="122"/>
                  <a:pt x="37" y="132"/>
                </a:cubicBezTo>
                <a:cubicBezTo>
                  <a:pt x="25" y="191"/>
                  <a:pt x="26" y="247"/>
                  <a:pt x="76" y="292"/>
                </a:cubicBezTo>
                <a:cubicBezTo>
                  <a:pt x="101" y="313"/>
                  <a:pt x="128" y="329"/>
                  <a:pt x="159" y="339"/>
                </a:cubicBezTo>
                <a:cubicBezTo>
                  <a:pt x="255" y="367"/>
                  <a:pt x="341" y="312"/>
                  <a:pt x="351" y="215"/>
                </a:cubicBezTo>
                <a:cubicBezTo>
                  <a:pt x="358" y="155"/>
                  <a:pt x="336" y="104"/>
                  <a:pt x="300" y="57"/>
                </a:cubicBezTo>
                <a:cubicBezTo>
                  <a:pt x="268" y="15"/>
                  <a:pt x="222" y="15"/>
                  <a:pt x="179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771AB41-4D87-D746-8C39-B84083B7B160}"/>
              </a:ext>
            </a:extLst>
          </p:cNvPr>
          <p:cNvGrpSpPr/>
          <p:nvPr/>
        </p:nvGrpSpPr>
        <p:grpSpPr>
          <a:xfrm>
            <a:off x="4276302" y="3086435"/>
            <a:ext cx="1201657" cy="925751"/>
            <a:chOff x="2612763" y="617992"/>
            <a:chExt cx="2024424" cy="2256629"/>
          </a:xfrm>
        </p:grpSpPr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EFE9DD1F-703D-EE48-A457-5AAB0D0748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2763" y="745672"/>
              <a:ext cx="2024424" cy="2128949"/>
            </a:xfrm>
            <a:custGeom>
              <a:avLst/>
              <a:gdLst>
                <a:gd name="T0" fmla="*/ 177 w 395"/>
                <a:gd name="T1" fmla="*/ 4 h 367"/>
                <a:gd name="T2" fmla="*/ 232 w 395"/>
                <a:gd name="T3" fmla="*/ 1 h 367"/>
                <a:gd name="T4" fmla="*/ 247 w 395"/>
                <a:gd name="T5" fmla="*/ 6 h 367"/>
                <a:gd name="T6" fmla="*/ 341 w 395"/>
                <a:gd name="T7" fmla="*/ 280 h 367"/>
                <a:gd name="T8" fmla="*/ 164 w 395"/>
                <a:gd name="T9" fmla="*/ 350 h 367"/>
                <a:gd name="T10" fmla="*/ 130 w 395"/>
                <a:gd name="T11" fmla="*/ 339 h 367"/>
                <a:gd name="T12" fmla="*/ 37 w 395"/>
                <a:gd name="T13" fmla="*/ 101 h 367"/>
                <a:gd name="T14" fmla="*/ 177 w 395"/>
                <a:gd name="T15" fmla="*/ 4 h 367"/>
                <a:gd name="T16" fmla="*/ 179 w 395"/>
                <a:gd name="T17" fmla="*/ 12 h 367"/>
                <a:gd name="T18" fmla="*/ 45 w 395"/>
                <a:gd name="T19" fmla="*/ 103 h 367"/>
                <a:gd name="T20" fmla="*/ 37 w 395"/>
                <a:gd name="T21" fmla="*/ 132 h 367"/>
                <a:gd name="T22" fmla="*/ 76 w 395"/>
                <a:gd name="T23" fmla="*/ 292 h 367"/>
                <a:gd name="T24" fmla="*/ 159 w 395"/>
                <a:gd name="T25" fmla="*/ 339 h 367"/>
                <a:gd name="T26" fmla="*/ 351 w 395"/>
                <a:gd name="T27" fmla="*/ 215 h 367"/>
                <a:gd name="T28" fmla="*/ 300 w 395"/>
                <a:gd name="T29" fmla="*/ 57 h 367"/>
                <a:gd name="T30" fmla="*/ 179 w 395"/>
                <a:gd name="T31" fmla="*/ 12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5" h="367">
                  <a:moveTo>
                    <a:pt x="177" y="4"/>
                  </a:moveTo>
                  <a:cubicBezTo>
                    <a:pt x="194" y="0"/>
                    <a:pt x="213" y="14"/>
                    <a:pt x="232" y="1"/>
                  </a:cubicBezTo>
                  <a:cubicBezTo>
                    <a:pt x="235" y="0"/>
                    <a:pt x="242" y="4"/>
                    <a:pt x="247" y="6"/>
                  </a:cubicBezTo>
                  <a:cubicBezTo>
                    <a:pt x="346" y="46"/>
                    <a:pt x="395" y="188"/>
                    <a:pt x="341" y="280"/>
                  </a:cubicBezTo>
                  <a:cubicBezTo>
                    <a:pt x="306" y="339"/>
                    <a:pt x="236" y="367"/>
                    <a:pt x="164" y="350"/>
                  </a:cubicBezTo>
                  <a:cubicBezTo>
                    <a:pt x="152" y="347"/>
                    <a:pt x="141" y="344"/>
                    <a:pt x="130" y="339"/>
                  </a:cubicBezTo>
                  <a:cubicBezTo>
                    <a:pt x="23" y="289"/>
                    <a:pt x="0" y="214"/>
                    <a:pt x="37" y="101"/>
                  </a:cubicBezTo>
                  <a:cubicBezTo>
                    <a:pt x="58" y="36"/>
                    <a:pt x="107" y="4"/>
                    <a:pt x="177" y="4"/>
                  </a:cubicBezTo>
                  <a:close/>
                  <a:moveTo>
                    <a:pt x="179" y="12"/>
                  </a:moveTo>
                  <a:cubicBezTo>
                    <a:pt x="110" y="11"/>
                    <a:pt x="67" y="41"/>
                    <a:pt x="45" y="103"/>
                  </a:cubicBezTo>
                  <a:cubicBezTo>
                    <a:pt x="42" y="112"/>
                    <a:pt x="39" y="122"/>
                    <a:pt x="37" y="132"/>
                  </a:cubicBezTo>
                  <a:cubicBezTo>
                    <a:pt x="25" y="191"/>
                    <a:pt x="26" y="247"/>
                    <a:pt x="76" y="292"/>
                  </a:cubicBezTo>
                  <a:cubicBezTo>
                    <a:pt x="101" y="313"/>
                    <a:pt x="128" y="329"/>
                    <a:pt x="159" y="339"/>
                  </a:cubicBezTo>
                  <a:cubicBezTo>
                    <a:pt x="255" y="367"/>
                    <a:pt x="341" y="312"/>
                    <a:pt x="351" y="215"/>
                  </a:cubicBezTo>
                  <a:cubicBezTo>
                    <a:pt x="358" y="155"/>
                    <a:pt x="336" y="104"/>
                    <a:pt x="300" y="57"/>
                  </a:cubicBezTo>
                  <a:cubicBezTo>
                    <a:pt x="268" y="15"/>
                    <a:pt x="222" y="15"/>
                    <a:pt x="179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699B71-1D96-954D-A661-56747A7D6974}"/>
                </a:ext>
              </a:extLst>
            </p:cNvPr>
            <p:cNvSpPr txBox="1"/>
            <p:nvPr/>
          </p:nvSpPr>
          <p:spPr>
            <a:xfrm>
              <a:off x="3103864" y="617992"/>
              <a:ext cx="1320392" cy="1493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Tx/>
                <a:buChar char="-"/>
              </a:pPr>
              <a:endParaRPr lang="en-US" dirty="0">
                <a:solidFill>
                  <a:schemeClr val="tx2"/>
                </a:solidFill>
              </a:endParaRPr>
            </a:p>
            <a:p>
              <a:r>
                <a:rPr lang="es-ES" sz="1400" dirty="0"/>
                <a:t>edad</a:t>
              </a:r>
              <a:endParaRPr lang="en-ES" sz="1400" dirty="0"/>
            </a:p>
            <a:p>
              <a:pPr marL="285750" indent="-285750" algn="ctr">
                <a:buFontTx/>
                <a:buChar char="-"/>
              </a:pP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027D1635-F312-0448-916A-233D21977857}"/>
              </a:ext>
            </a:extLst>
          </p:cNvPr>
          <p:cNvSpPr txBox="1"/>
          <p:nvPr/>
        </p:nvSpPr>
        <p:spPr>
          <a:xfrm>
            <a:off x="1494892" y="1467235"/>
            <a:ext cx="45842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N</a:t>
            </a:r>
            <a:r>
              <a:rPr lang="en-ES" sz="1400" dirty="0"/>
              <a:t>umero Cuenta</a:t>
            </a:r>
          </a:p>
          <a:p>
            <a:r>
              <a:rPr lang="en-ES" sz="1400" dirty="0"/>
              <a:t>(Atributo Unico) </a:t>
            </a:r>
          </a:p>
        </p:txBody>
      </p:sp>
      <p:sp>
        <p:nvSpPr>
          <p:cNvPr id="58" name="Freeform 15">
            <a:extLst>
              <a:ext uri="{FF2B5EF4-FFF2-40B4-BE49-F238E27FC236}">
                <a16:creationId xmlns:a16="http://schemas.microsoft.com/office/drawing/2014/main" id="{281A11D1-518A-1841-9E33-C2F6A38870CC}"/>
              </a:ext>
            </a:extLst>
          </p:cNvPr>
          <p:cNvSpPr>
            <a:spLocks/>
          </p:cNvSpPr>
          <p:nvPr/>
        </p:nvSpPr>
        <p:spPr bwMode="auto">
          <a:xfrm rot="18225317" flipH="1">
            <a:off x="6238996" y="1540927"/>
            <a:ext cx="369849" cy="474161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F1227F1-5AE9-7944-9F31-B4DB8CFFE6CC}"/>
              </a:ext>
            </a:extLst>
          </p:cNvPr>
          <p:cNvSpPr txBox="1"/>
          <p:nvPr/>
        </p:nvSpPr>
        <p:spPr>
          <a:xfrm>
            <a:off x="6799874" y="1642946"/>
            <a:ext cx="1910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dirty="0"/>
              <a:t>email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C571526-10CF-D041-BDAB-BE1677FCA735}"/>
              </a:ext>
            </a:extLst>
          </p:cNvPr>
          <p:cNvGrpSpPr/>
          <p:nvPr/>
        </p:nvGrpSpPr>
        <p:grpSpPr>
          <a:xfrm>
            <a:off x="1875519" y="2136769"/>
            <a:ext cx="1420031" cy="955761"/>
            <a:chOff x="2612763" y="617992"/>
            <a:chExt cx="2024424" cy="2256629"/>
          </a:xfrm>
        </p:grpSpPr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F5A10DFF-7849-DA47-97D1-E8A5992190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2763" y="745672"/>
              <a:ext cx="2024424" cy="2128949"/>
            </a:xfrm>
            <a:custGeom>
              <a:avLst/>
              <a:gdLst>
                <a:gd name="T0" fmla="*/ 177 w 395"/>
                <a:gd name="T1" fmla="*/ 4 h 367"/>
                <a:gd name="T2" fmla="*/ 232 w 395"/>
                <a:gd name="T3" fmla="*/ 1 h 367"/>
                <a:gd name="T4" fmla="*/ 247 w 395"/>
                <a:gd name="T5" fmla="*/ 6 h 367"/>
                <a:gd name="T6" fmla="*/ 341 w 395"/>
                <a:gd name="T7" fmla="*/ 280 h 367"/>
                <a:gd name="T8" fmla="*/ 164 w 395"/>
                <a:gd name="T9" fmla="*/ 350 h 367"/>
                <a:gd name="T10" fmla="*/ 130 w 395"/>
                <a:gd name="T11" fmla="*/ 339 h 367"/>
                <a:gd name="T12" fmla="*/ 37 w 395"/>
                <a:gd name="T13" fmla="*/ 101 h 367"/>
                <a:gd name="T14" fmla="*/ 177 w 395"/>
                <a:gd name="T15" fmla="*/ 4 h 367"/>
                <a:gd name="T16" fmla="*/ 179 w 395"/>
                <a:gd name="T17" fmla="*/ 12 h 367"/>
                <a:gd name="T18" fmla="*/ 45 w 395"/>
                <a:gd name="T19" fmla="*/ 103 h 367"/>
                <a:gd name="T20" fmla="*/ 37 w 395"/>
                <a:gd name="T21" fmla="*/ 132 h 367"/>
                <a:gd name="T22" fmla="*/ 76 w 395"/>
                <a:gd name="T23" fmla="*/ 292 h 367"/>
                <a:gd name="T24" fmla="*/ 159 w 395"/>
                <a:gd name="T25" fmla="*/ 339 h 367"/>
                <a:gd name="T26" fmla="*/ 351 w 395"/>
                <a:gd name="T27" fmla="*/ 215 h 367"/>
                <a:gd name="T28" fmla="*/ 300 w 395"/>
                <a:gd name="T29" fmla="*/ 57 h 367"/>
                <a:gd name="T30" fmla="*/ 179 w 395"/>
                <a:gd name="T31" fmla="*/ 12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5" h="367">
                  <a:moveTo>
                    <a:pt x="177" y="4"/>
                  </a:moveTo>
                  <a:cubicBezTo>
                    <a:pt x="194" y="0"/>
                    <a:pt x="213" y="14"/>
                    <a:pt x="232" y="1"/>
                  </a:cubicBezTo>
                  <a:cubicBezTo>
                    <a:pt x="235" y="0"/>
                    <a:pt x="242" y="4"/>
                    <a:pt x="247" y="6"/>
                  </a:cubicBezTo>
                  <a:cubicBezTo>
                    <a:pt x="346" y="46"/>
                    <a:pt x="395" y="188"/>
                    <a:pt x="341" y="280"/>
                  </a:cubicBezTo>
                  <a:cubicBezTo>
                    <a:pt x="306" y="339"/>
                    <a:pt x="236" y="367"/>
                    <a:pt x="164" y="350"/>
                  </a:cubicBezTo>
                  <a:cubicBezTo>
                    <a:pt x="152" y="347"/>
                    <a:pt x="141" y="344"/>
                    <a:pt x="130" y="339"/>
                  </a:cubicBezTo>
                  <a:cubicBezTo>
                    <a:pt x="23" y="289"/>
                    <a:pt x="0" y="214"/>
                    <a:pt x="37" y="101"/>
                  </a:cubicBezTo>
                  <a:cubicBezTo>
                    <a:pt x="58" y="36"/>
                    <a:pt x="107" y="4"/>
                    <a:pt x="177" y="4"/>
                  </a:cubicBezTo>
                  <a:close/>
                  <a:moveTo>
                    <a:pt x="179" y="12"/>
                  </a:moveTo>
                  <a:cubicBezTo>
                    <a:pt x="110" y="11"/>
                    <a:pt x="67" y="41"/>
                    <a:pt x="45" y="103"/>
                  </a:cubicBezTo>
                  <a:cubicBezTo>
                    <a:pt x="42" y="112"/>
                    <a:pt x="39" y="122"/>
                    <a:pt x="37" y="132"/>
                  </a:cubicBezTo>
                  <a:cubicBezTo>
                    <a:pt x="25" y="191"/>
                    <a:pt x="26" y="247"/>
                    <a:pt x="76" y="292"/>
                  </a:cubicBezTo>
                  <a:cubicBezTo>
                    <a:pt x="101" y="313"/>
                    <a:pt x="128" y="329"/>
                    <a:pt x="159" y="339"/>
                  </a:cubicBezTo>
                  <a:cubicBezTo>
                    <a:pt x="255" y="367"/>
                    <a:pt x="341" y="312"/>
                    <a:pt x="351" y="215"/>
                  </a:cubicBezTo>
                  <a:cubicBezTo>
                    <a:pt x="358" y="155"/>
                    <a:pt x="336" y="104"/>
                    <a:pt x="300" y="57"/>
                  </a:cubicBezTo>
                  <a:cubicBezTo>
                    <a:pt x="268" y="15"/>
                    <a:pt x="222" y="15"/>
                    <a:pt x="179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B32532E-6319-0A42-9D22-9F314CE0BF81}"/>
                </a:ext>
              </a:extLst>
            </p:cNvPr>
            <p:cNvSpPr txBox="1"/>
            <p:nvPr/>
          </p:nvSpPr>
          <p:spPr>
            <a:xfrm>
              <a:off x="3103865" y="617992"/>
              <a:ext cx="1320392" cy="2034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Tx/>
                <a:buChar char="-"/>
              </a:pPr>
              <a:endParaRPr lang="en-US" dirty="0">
                <a:solidFill>
                  <a:schemeClr val="tx2"/>
                </a:solidFill>
              </a:endParaRPr>
            </a:p>
            <a:p>
              <a:r>
                <a:rPr lang="es-ES" sz="1400" dirty="0"/>
                <a:t>Nombre</a:t>
              </a:r>
              <a:endParaRPr lang="en-ES" sz="1400" dirty="0"/>
            </a:p>
            <a:p>
              <a:pPr marL="285750" indent="-285750" algn="ctr">
                <a:buFontTx/>
                <a:buChar char="-"/>
              </a:pP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63" name="Freeform 62">
            <a:extLst>
              <a:ext uri="{FF2B5EF4-FFF2-40B4-BE49-F238E27FC236}">
                <a16:creationId xmlns:a16="http://schemas.microsoft.com/office/drawing/2014/main" id="{221638E4-608C-EA49-BBA1-C2A985BF54A2}"/>
              </a:ext>
            </a:extLst>
          </p:cNvPr>
          <p:cNvSpPr>
            <a:spLocks/>
          </p:cNvSpPr>
          <p:nvPr/>
        </p:nvSpPr>
        <p:spPr bwMode="auto">
          <a:xfrm rot="1941296">
            <a:off x="3124349" y="1908804"/>
            <a:ext cx="511968" cy="460939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59873857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36" grpId="0" animBg="1"/>
      <p:bldP spid="35" grpId="0" animBg="1"/>
      <p:bldP spid="43" grpId="0" animBg="1"/>
      <p:bldP spid="58" grpId="0" animBg="1"/>
      <p:bldP spid="6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797F0E0-9267-436A-A6B5-8631A7488D7B}"/>
              </a:ext>
            </a:extLst>
          </p:cNvPr>
          <p:cNvGrpSpPr/>
          <p:nvPr/>
        </p:nvGrpSpPr>
        <p:grpSpPr>
          <a:xfrm>
            <a:off x="3473855" y="1109734"/>
            <a:ext cx="2631108" cy="1602990"/>
            <a:chOff x="4551233" y="2007399"/>
            <a:chExt cx="3126864" cy="2843202"/>
          </a:xfrm>
        </p:grpSpPr>
        <p:sp>
          <p:nvSpPr>
            <p:cNvPr id="14" name="Freeform 29">
              <a:extLst>
                <a:ext uri="{FF2B5EF4-FFF2-40B4-BE49-F238E27FC236}">
                  <a16:creationId xmlns:a16="http://schemas.microsoft.com/office/drawing/2014/main" id="{4D17C28E-71F9-4981-8E31-2CEBA7BA6F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7272" y="2007399"/>
              <a:ext cx="2689510" cy="2843202"/>
            </a:xfrm>
            <a:custGeom>
              <a:avLst/>
              <a:gdLst>
                <a:gd name="T0" fmla="*/ 368 w 368"/>
                <a:gd name="T1" fmla="*/ 226 h 416"/>
                <a:gd name="T2" fmla="*/ 364 w 368"/>
                <a:gd name="T3" fmla="*/ 231 h 416"/>
                <a:gd name="T4" fmla="*/ 199 w 368"/>
                <a:gd name="T5" fmla="*/ 394 h 416"/>
                <a:gd name="T6" fmla="*/ 194 w 368"/>
                <a:gd name="T7" fmla="*/ 400 h 416"/>
                <a:gd name="T8" fmla="*/ 191 w 368"/>
                <a:gd name="T9" fmla="*/ 415 h 416"/>
                <a:gd name="T10" fmla="*/ 177 w 368"/>
                <a:gd name="T11" fmla="*/ 400 h 416"/>
                <a:gd name="T12" fmla="*/ 94 w 368"/>
                <a:gd name="T13" fmla="*/ 314 h 416"/>
                <a:gd name="T14" fmla="*/ 12 w 368"/>
                <a:gd name="T15" fmla="*/ 226 h 416"/>
                <a:gd name="T16" fmla="*/ 16 w 368"/>
                <a:gd name="T17" fmla="*/ 191 h 416"/>
                <a:gd name="T18" fmla="*/ 57 w 368"/>
                <a:gd name="T19" fmla="*/ 143 h 416"/>
                <a:gd name="T20" fmla="*/ 167 w 368"/>
                <a:gd name="T21" fmla="*/ 16 h 416"/>
                <a:gd name="T22" fmla="*/ 189 w 368"/>
                <a:gd name="T23" fmla="*/ 18 h 416"/>
                <a:gd name="T24" fmla="*/ 227 w 368"/>
                <a:gd name="T25" fmla="*/ 58 h 416"/>
                <a:gd name="T26" fmla="*/ 326 w 368"/>
                <a:gd name="T27" fmla="*/ 175 h 416"/>
                <a:gd name="T28" fmla="*/ 359 w 368"/>
                <a:gd name="T29" fmla="*/ 213 h 416"/>
                <a:gd name="T30" fmla="*/ 368 w 368"/>
                <a:gd name="T31" fmla="*/ 226 h 416"/>
                <a:gd name="T32" fmla="*/ 176 w 368"/>
                <a:gd name="T33" fmla="*/ 16 h 416"/>
                <a:gd name="T34" fmla="*/ 164 w 368"/>
                <a:gd name="T35" fmla="*/ 28 h 416"/>
                <a:gd name="T36" fmla="*/ 70 w 368"/>
                <a:gd name="T37" fmla="*/ 139 h 416"/>
                <a:gd name="T38" fmla="*/ 20 w 368"/>
                <a:gd name="T39" fmla="*/ 198 h 416"/>
                <a:gd name="T40" fmla="*/ 18 w 368"/>
                <a:gd name="T41" fmla="*/ 219 h 416"/>
                <a:gd name="T42" fmla="*/ 85 w 368"/>
                <a:gd name="T43" fmla="*/ 291 h 416"/>
                <a:gd name="T44" fmla="*/ 179 w 368"/>
                <a:gd name="T45" fmla="*/ 386 h 416"/>
                <a:gd name="T46" fmla="*/ 196 w 368"/>
                <a:gd name="T47" fmla="*/ 385 h 416"/>
                <a:gd name="T48" fmla="*/ 348 w 368"/>
                <a:gd name="T49" fmla="*/ 235 h 416"/>
                <a:gd name="T50" fmla="*/ 348 w 368"/>
                <a:gd name="T51" fmla="*/ 216 h 416"/>
                <a:gd name="T52" fmla="*/ 317 w 368"/>
                <a:gd name="T53" fmla="*/ 180 h 416"/>
                <a:gd name="T54" fmla="*/ 182 w 368"/>
                <a:gd name="T55" fmla="*/ 25 h 416"/>
                <a:gd name="T56" fmla="*/ 176 w 368"/>
                <a:gd name="T57" fmla="*/ 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416">
                  <a:moveTo>
                    <a:pt x="368" y="226"/>
                  </a:moveTo>
                  <a:cubicBezTo>
                    <a:pt x="368" y="229"/>
                    <a:pt x="366" y="230"/>
                    <a:pt x="364" y="231"/>
                  </a:cubicBezTo>
                  <a:cubicBezTo>
                    <a:pt x="306" y="283"/>
                    <a:pt x="254" y="340"/>
                    <a:pt x="199" y="394"/>
                  </a:cubicBezTo>
                  <a:cubicBezTo>
                    <a:pt x="197" y="396"/>
                    <a:pt x="195" y="398"/>
                    <a:pt x="194" y="400"/>
                  </a:cubicBezTo>
                  <a:cubicBezTo>
                    <a:pt x="190" y="404"/>
                    <a:pt x="201" y="413"/>
                    <a:pt x="191" y="415"/>
                  </a:cubicBezTo>
                  <a:cubicBezTo>
                    <a:pt x="183" y="416"/>
                    <a:pt x="181" y="405"/>
                    <a:pt x="177" y="400"/>
                  </a:cubicBezTo>
                  <a:cubicBezTo>
                    <a:pt x="154" y="367"/>
                    <a:pt x="124" y="340"/>
                    <a:pt x="94" y="314"/>
                  </a:cubicBezTo>
                  <a:cubicBezTo>
                    <a:pt x="64" y="287"/>
                    <a:pt x="35" y="260"/>
                    <a:pt x="12" y="226"/>
                  </a:cubicBezTo>
                  <a:cubicBezTo>
                    <a:pt x="3" y="213"/>
                    <a:pt x="0" y="203"/>
                    <a:pt x="16" y="191"/>
                  </a:cubicBezTo>
                  <a:cubicBezTo>
                    <a:pt x="33" y="178"/>
                    <a:pt x="44" y="160"/>
                    <a:pt x="57" y="143"/>
                  </a:cubicBezTo>
                  <a:cubicBezTo>
                    <a:pt x="90" y="98"/>
                    <a:pt x="126" y="54"/>
                    <a:pt x="167" y="16"/>
                  </a:cubicBezTo>
                  <a:cubicBezTo>
                    <a:pt x="175" y="8"/>
                    <a:pt x="180" y="0"/>
                    <a:pt x="189" y="18"/>
                  </a:cubicBezTo>
                  <a:cubicBezTo>
                    <a:pt x="197" y="33"/>
                    <a:pt x="214" y="45"/>
                    <a:pt x="227" y="58"/>
                  </a:cubicBezTo>
                  <a:cubicBezTo>
                    <a:pt x="264" y="94"/>
                    <a:pt x="298" y="132"/>
                    <a:pt x="326" y="175"/>
                  </a:cubicBezTo>
                  <a:cubicBezTo>
                    <a:pt x="335" y="189"/>
                    <a:pt x="346" y="202"/>
                    <a:pt x="359" y="213"/>
                  </a:cubicBezTo>
                  <a:cubicBezTo>
                    <a:pt x="363" y="216"/>
                    <a:pt x="368" y="220"/>
                    <a:pt x="368" y="226"/>
                  </a:cubicBezTo>
                  <a:close/>
                  <a:moveTo>
                    <a:pt x="176" y="16"/>
                  </a:moveTo>
                  <a:cubicBezTo>
                    <a:pt x="171" y="21"/>
                    <a:pt x="167" y="25"/>
                    <a:pt x="164" y="28"/>
                  </a:cubicBezTo>
                  <a:cubicBezTo>
                    <a:pt x="129" y="62"/>
                    <a:pt x="98" y="99"/>
                    <a:pt x="70" y="139"/>
                  </a:cubicBezTo>
                  <a:cubicBezTo>
                    <a:pt x="54" y="160"/>
                    <a:pt x="40" y="182"/>
                    <a:pt x="20" y="198"/>
                  </a:cubicBezTo>
                  <a:cubicBezTo>
                    <a:pt x="10" y="206"/>
                    <a:pt x="12" y="211"/>
                    <a:pt x="18" y="219"/>
                  </a:cubicBezTo>
                  <a:cubicBezTo>
                    <a:pt x="38" y="246"/>
                    <a:pt x="60" y="269"/>
                    <a:pt x="85" y="291"/>
                  </a:cubicBezTo>
                  <a:cubicBezTo>
                    <a:pt x="117" y="321"/>
                    <a:pt x="152" y="350"/>
                    <a:pt x="179" y="386"/>
                  </a:cubicBezTo>
                  <a:cubicBezTo>
                    <a:pt x="186" y="395"/>
                    <a:pt x="190" y="391"/>
                    <a:pt x="196" y="385"/>
                  </a:cubicBezTo>
                  <a:cubicBezTo>
                    <a:pt x="247" y="335"/>
                    <a:pt x="297" y="285"/>
                    <a:pt x="348" y="235"/>
                  </a:cubicBezTo>
                  <a:cubicBezTo>
                    <a:pt x="355" y="228"/>
                    <a:pt x="357" y="223"/>
                    <a:pt x="348" y="216"/>
                  </a:cubicBezTo>
                  <a:cubicBezTo>
                    <a:pt x="335" y="206"/>
                    <a:pt x="325" y="194"/>
                    <a:pt x="317" y="180"/>
                  </a:cubicBezTo>
                  <a:cubicBezTo>
                    <a:pt x="280" y="122"/>
                    <a:pt x="229" y="75"/>
                    <a:pt x="182" y="25"/>
                  </a:cubicBezTo>
                  <a:cubicBezTo>
                    <a:pt x="180" y="23"/>
                    <a:pt x="178" y="19"/>
                    <a:pt x="176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A6E28A-83E8-4CB5-977E-587CE51A13C1}"/>
                </a:ext>
              </a:extLst>
            </p:cNvPr>
            <p:cNvSpPr txBox="1"/>
            <p:nvPr/>
          </p:nvSpPr>
          <p:spPr>
            <a:xfrm>
              <a:off x="4551233" y="3041481"/>
              <a:ext cx="3126864" cy="545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j-lt"/>
                </a:rPr>
                <a:t>País</a:t>
              </a:r>
            </a:p>
          </p:txBody>
        </p:sp>
      </p:grpSp>
      <p:sp>
        <p:nvSpPr>
          <p:cNvPr id="25" name="Freeform 15">
            <a:extLst>
              <a:ext uri="{FF2B5EF4-FFF2-40B4-BE49-F238E27FC236}">
                <a16:creationId xmlns:a16="http://schemas.microsoft.com/office/drawing/2014/main" id="{8EC2AA8C-C349-48CE-80BC-CA16AF4A2B31}"/>
              </a:ext>
            </a:extLst>
          </p:cNvPr>
          <p:cNvSpPr>
            <a:spLocks/>
          </p:cNvSpPr>
          <p:nvPr/>
        </p:nvSpPr>
        <p:spPr bwMode="auto">
          <a:xfrm rot="18225317">
            <a:off x="4906102" y="2700589"/>
            <a:ext cx="364887" cy="368383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F5DAF-ED2E-4260-A471-703572D6A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F47B-3BED-4C75-ACAB-4344E1B376FE}" type="slidenum">
              <a:rPr lang="en-US" smtClean="0"/>
              <a:t>34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A06AA6-D7A3-4349-B78E-C31BDA1F6933}"/>
              </a:ext>
            </a:extLst>
          </p:cNvPr>
          <p:cNvGrpSpPr/>
          <p:nvPr/>
        </p:nvGrpSpPr>
        <p:grpSpPr>
          <a:xfrm>
            <a:off x="2294720" y="2711813"/>
            <a:ext cx="1714026" cy="992639"/>
            <a:chOff x="8572428" y="2392326"/>
            <a:chExt cx="1944315" cy="1824077"/>
          </a:xfrm>
        </p:grpSpPr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24C26B39-459E-0D41-9FC4-FEEA5B3F4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428" y="2392326"/>
              <a:ext cx="1944315" cy="1824077"/>
            </a:xfrm>
            <a:custGeom>
              <a:avLst/>
              <a:gdLst>
                <a:gd name="T0" fmla="*/ 141 w 390"/>
                <a:gd name="T1" fmla="*/ 35 h 366"/>
                <a:gd name="T2" fmla="*/ 340 w 390"/>
                <a:gd name="T3" fmla="*/ 74 h 366"/>
                <a:gd name="T4" fmla="*/ 384 w 390"/>
                <a:gd name="T5" fmla="*/ 228 h 366"/>
                <a:gd name="T6" fmla="*/ 321 w 390"/>
                <a:gd name="T7" fmla="*/ 322 h 366"/>
                <a:gd name="T8" fmla="*/ 117 w 390"/>
                <a:gd name="T9" fmla="*/ 337 h 366"/>
                <a:gd name="T10" fmla="*/ 39 w 390"/>
                <a:gd name="T11" fmla="*/ 129 h 366"/>
                <a:gd name="T12" fmla="*/ 103 w 390"/>
                <a:gd name="T13" fmla="*/ 72 h 366"/>
                <a:gd name="T14" fmla="*/ 184 w 390"/>
                <a:gd name="T15" fmla="*/ 60 h 366"/>
                <a:gd name="T16" fmla="*/ 206 w 390"/>
                <a:gd name="T17" fmla="*/ 76 h 366"/>
                <a:gd name="T18" fmla="*/ 118 w 390"/>
                <a:gd name="T19" fmla="*/ 76 h 366"/>
                <a:gd name="T20" fmla="*/ 40 w 390"/>
                <a:gd name="T21" fmla="*/ 155 h 366"/>
                <a:gd name="T22" fmla="*/ 173 w 390"/>
                <a:gd name="T23" fmla="*/ 343 h 366"/>
                <a:gd name="T24" fmla="*/ 304 w 390"/>
                <a:gd name="T25" fmla="*/ 323 h 366"/>
                <a:gd name="T26" fmla="*/ 372 w 390"/>
                <a:gd name="T27" fmla="*/ 173 h 366"/>
                <a:gd name="T28" fmla="*/ 156 w 390"/>
                <a:gd name="T29" fmla="*/ 35 h 366"/>
                <a:gd name="T30" fmla="*/ 141 w 390"/>
                <a:gd name="T31" fmla="*/ 3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0" h="366">
                  <a:moveTo>
                    <a:pt x="141" y="35"/>
                  </a:moveTo>
                  <a:cubicBezTo>
                    <a:pt x="199" y="0"/>
                    <a:pt x="295" y="18"/>
                    <a:pt x="340" y="74"/>
                  </a:cubicBezTo>
                  <a:cubicBezTo>
                    <a:pt x="376" y="119"/>
                    <a:pt x="390" y="171"/>
                    <a:pt x="384" y="228"/>
                  </a:cubicBezTo>
                  <a:cubicBezTo>
                    <a:pt x="379" y="269"/>
                    <a:pt x="357" y="302"/>
                    <a:pt x="321" y="322"/>
                  </a:cubicBezTo>
                  <a:cubicBezTo>
                    <a:pt x="256" y="360"/>
                    <a:pt x="187" y="366"/>
                    <a:pt x="117" y="337"/>
                  </a:cubicBezTo>
                  <a:cubicBezTo>
                    <a:pt x="34" y="303"/>
                    <a:pt x="0" y="210"/>
                    <a:pt x="39" y="129"/>
                  </a:cubicBezTo>
                  <a:cubicBezTo>
                    <a:pt x="52" y="101"/>
                    <a:pt x="74" y="83"/>
                    <a:pt x="103" y="72"/>
                  </a:cubicBezTo>
                  <a:cubicBezTo>
                    <a:pt x="129" y="63"/>
                    <a:pt x="156" y="60"/>
                    <a:pt x="184" y="60"/>
                  </a:cubicBezTo>
                  <a:cubicBezTo>
                    <a:pt x="193" y="60"/>
                    <a:pt x="202" y="62"/>
                    <a:pt x="206" y="76"/>
                  </a:cubicBezTo>
                  <a:cubicBezTo>
                    <a:pt x="176" y="63"/>
                    <a:pt x="147" y="69"/>
                    <a:pt x="118" y="76"/>
                  </a:cubicBezTo>
                  <a:cubicBezTo>
                    <a:pt x="76" y="86"/>
                    <a:pt x="50" y="113"/>
                    <a:pt x="40" y="155"/>
                  </a:cubicBezTo>
                  <a:cubicBezTo>
                    <a:pt x="17" y="250"/>
                    <a:pt x="73" y="330"/>
                    <a:pt x="173" y="343"/>
                  </a:cubicBezTo>
                  <a:cubicBezTo>
                    <a:pt x="219" y="349"/>
                    <a:pt x="263" y="344"/>
                    <a:pt x="304" y="323"/>
                  </a:cubicBezTo>
                  <a:cubicBezTo>
                    <a:pt x="360" y="294"/>
                    <a:pt x="384" y="241"/>
                    <a:pt x="372" y="173"/>
                  </a:cubicBezTo>
                  <a:cubicBezTo>
                    <a:pt x="351" y="60"/>
                    <a:pt x="268" y="7"/>
                    <a:pt x="156" y="35"/>
                  </a:cubicBezTo>
                  <a:cubicBezTo>
                    <a:pt x="152" y="36"/>
                    <a:pt x="148" y="39"/>
                    <a:pt x="141" y="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8390EEA-7BA1-D848-93EB-5DA32A8C7146}"/>
                </a:ext>
              </a:extLst>
            </p:cNvPr>
            <p:cNvSpPr txBox="1"/>
            <p:nvPr/>
          </p:nvSpPr>
          <p:spPr>
            <a:xfrm>
              <a:off x="8862677" y="2583091"/>
              <a:ext cx="1584800" cy="237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6" name="Freeform 35">
            <a:extLst>
              <a:ext uri="{FF2B5EF4-FFF2-40B4-BE49-F238E27FC236}">
                <a16:creationId xmlns:a16="http://schemas.microsoft.com/office/drawing/2014/main" id="{A933D699-4E9B-5042-AC4F-499632945B8F}"/>
              </a:ext>
            </a:extLst>
          </p:cNvPr>
          <p:cNvSpPr>
            <a:spLocks/>
          </p:cNvSpPr>
          <p:nvPr/>
        </p:nvSpPr>
        <p:spPr bwMode="auto">
          <a:xfrm rot="1941296">
            <a:off x="3795601" y="2291860"/>
            <a:ext cx="243550" cy="569665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EF40E0-2188-E843-901A-28F1B787AE98}"/>
              </a:ext>
            </a:extLst>
          </p:cNvPr>
          <p:cNvSpPr txBox="1"/>
          <p:nvPr/>
        </p:nvSpPr>
        <p:spPr>
          <a:xfrm>
            <a:off x="2739780" y="3057088"/>
            <a:ext cx="1638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Codigo País</a:t>
            </a:r>
            <a:endParaRPr lang="en-ES" sz="1200" dirty="0"/>
          </a:p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8A2B32-C443-5945-A237-764B63295E96}"/>
              </a:ext>
            </a:extLst>
          </p:cNvPr>
          <p:cNvGrpSpPr/>
          <p:nvPr/>
        </p:nvGrpSpPr>
        <p:grpSpPr>
          <a:xfrm>
            <a:off x="5676013" y="2557414"/>
            <a:ext cx="1524994" cy="1476352"/>
            <a:chOff x="8572428" y="2392326"/>
            <a:chExt cx="1944315" cy="1824077"/>
          </a:xfrm>
        </p:grpSpPr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5385D9F1-367D-7B4B-8D5B-EE44E83FE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428" y="2392326"/>
              <a:ext cx="1944315" cy="1824077"/>
            </a:xfrm>
            <a:custGeom>
              <a:avLst/>
              <a:gdLst>
                <a:gd name="T0" fmla="*/ 141 w 390"/>
                <a:gd name="T1" fmla="*/ 35 h 366"/>
                <a:gd name="T2" fmla="*/ 340 w 390"/>
                <a:gd name="T3" fmla="*/ 74 h 366"/>
                <a:gd name="T4" fmla="*/ 384 w 390"/>
                <a:gd name="T5" fmla="*/ 228 h 366"/>
                <a:gd name="T6" fmla="*/ 321 w 390"/>
                <a:gd name="T7" fmla="*/ 322 h 366"/>
                <a:gd name="T8" fmla="*/ 117 w 390"/>
                <a:gd name="T9" fmla="*/ 337 h 366"/>
                <a:gd name="T10" fmla="*/ 39 w 390"/>
                <a:gd name="T11" fmla="*/ 129 h 366"/>
                <a:gd name="T12" fmla="*/ 103 w 390"/>
                <a:gd name="T13" fmla="*/ 72 h 366"/>
                <a:gd name="T14" fmla="*/ 184 w 390"/>
                <a:gd name="T15" fmla="*/ 60 h 366"/>
                <a:gd name="T16" fmla="*/ 206 w 390"/>
                <a:gd name="T17" fmla="*/ 76 h 366"/>
                <a:gd name="T18" fmla="*/ 118 w 390"/>
                <a:gd name="T19" fmla="*/ 76 h 366"/>
                <a:gd name="T20" fmla="*/ 40 w 390"/>
                <a:gd name="T21" fmla="*/ 155 h 366"/>
                <a:gd name="T22" fmla="*/ 173 w 390"/>
                <a:gd name="T23" fmla="*/ 343 h 366"/>
                <a:gd name="T24" fmla="*/ 304 w 390"/>
                <a:gd name="T25" fmla="*/ 323 h 366"/>
                <a:gd name="T26" fmla="*/ 372 w 390"/>
                <a:gd name="T27" fmla="*/ 173 h 366"/>
                <a:gd name="T28" fmla="*/ 156 w 390"/>
                <a:gd name="T29" fmla="*/ 35 h 366"/>
                <a:gd name="T30" fmla="*/ 141 w 390"/>
                <a:gd name="T31" fmla="*/ 3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0" h="366">
                  <a:moveTo>
                    <a:pt x="141" y="35"/>
                  </a:moveTo>
                  <a:cubicBezTo>
                    <a:pt x="199" y="0"/>
                    <a:pt x="295" y="18"/>
                    <a:pt x="340" y="74"/>
                  </a:cubicBezTo>
                  <a:cubicBezTo>
                    <a:pt x="376" y="119"/>
                    <a:pt x="390" y="171"/>
                    <a:pt x="384" y="228"/>
                  </a:cubicBezTo>
                  <a:cubicBezTo>
                    <a:pt x="379" y="269"/>
                    <a:pt x="357" y="302"/>
                    <a:pt x="321" y="322"/>
                  </a:cubicBezTo>
                  <a:cubicBezTo>
                    <a:pt x="256" y="360"/>
                    <a:pt x="187" y="366"/>
                    <a:pt x="117" y="337"/>
                  </a:cubicBezTo>
                  <a:cubicBezTo>
                    <a:pt x="34" y="303"/>
                    <a:pt x="0" y="210"/>
                    <a:pt x="39" y="129"/>
                  </a:cubicBezTo>
                  <a:cubicBezTo>
                    <a:pt x="52" y="101"/>
                    <a:pt x="74" y="83"/>
                    <a:pt x="103" y="72"/>
                  </a:cubicBezTo>
                  <a:cubicBezTo>
                    <a:pt x="129" y="63"/>
                    <a:pt x="156" y="60"/>
                    <a:pt x="184" y="60"/>
                  </a:cubicBezTo>
                  <a:cubicBezTo>
                    <a:pt x="193" y="60"/>
                    <a:pt x="202" y="62"/>
                    <a:pt x="206" y="76"/>
                  </a:cubicBezTo>
                  <a:cubicBezTo>
                    <a:pt x="176" y="63"/>
                    <a:pt x="147" y="69"/>
                    <a:pt x="118" y="76"/>
                  </a:cubicBezTo>
                  <a:cubicBezTo>
                    <a:pt x="76" y="86"/>
                    <a:pt x="50" y="113"/>
                    <a:pt x="40" y="155"/>
                  </a:cubicBezTo>
                  <a:cubicBezTo>
                    <a:pt x="17" y="250"/>
                    <a:pt x="73" y="330"/>
                    <a:pt x="173" y="343"/>
                  </a:cubicBezTo>
                  <a:cubicBezTo>
                    <a:pt x="219" y="349"/>
                    <a:pt x="263" y="344"/>
                    <a:pt x="304" y="323"/>
                  </a:cubicBezTo>
                  <a:cubicBezTo>
                    <a:pt x="360" y="294"/>
                    <a:pt x="384" y="241"/>
                    <a:pt x="372" y="173"/>
                  </a:cubicBezTo>
                  <a:cubicBezTo>
                    <a:pt x="351" y="60"/>
                    <a:pt x="268" y="7"/>
                    <a:pt x="156" y="35"/>
                  </a:cubicBezTo>
                  <a:cubicBezTo>
                    <a:pt x="152" y="36"/>
                    <a:pt x="148" y="39"/>
                    <a:pt x="141" y="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F02341C-F0C7-1248-9E68-268CA598D2DA}"/>
                </a:ext>
              </a:extLst>
            </p:cNvPr>
            <p:cNvSpPr txBox="1"/>
            <p:nvPr/>
          </p:nvSpPr>
          <p:spPr>
            <a:xfrm>
              <a:off x="8862677" y="2583091"/>
              <a:ext cx="1584800" cy="237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5" name="Freeform 15">
            <a:extLst>
              <a:ext uri="{FF2B5EF4-FFF2-40B4-BE49-F238E27FC236}">
                <a16:creationId xmlns:a16="http://schemas.microsoft.com/office/drawing/2014/main" id="{7E08F870-3C3E-FB43-AFE2-1729F3F12C55}"/>
              </a:ext>
            </a:extLst>
          </p:cNvPr>
          <p:cNvSpPr>
            <a:spLocks/>
          </p:cNvSpPr>
          <p:nvPr/>
        </p:nvSpPr>
        <p:spPr bwMode="auto">
          <a:xfrm rot="18225317">
            <a:off x="5686273" y="2225608"/>
            <a:ext cx="217056" cy="538918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76F61B-8E6D-2241-A75C-0183C90BB7B8}"/>
              </a:ext>
            </a:extLst>
          </p:cNvPr>
          <p:cNvSpPr txBox="1"/>
          <p:nvPr/>
        </p:nvSpPr>
        <p:spPr>
          <a:xfrm>
            <a:off x="5747357" y="3102016"/>
            <a:ext cx="155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Renta per Cápita</a:t>
            </a:r>
            <a:endParaRPr lang="en-ES" sz="140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771AB41-4D87-D746-8C39-B84083B7B160}"/>
              </a:ext>
            </a:extLst>
          </p:cNvPr>
          <p:cNvGrpSpPr/>
          <p:nvPr/>
        </p:nvGrpSpPr>
        <p:grpSpPr>
          <a:xfrm>
            <a:off x="4276302" y="3086435"/>
            <a:ext cx="1201657" cy="1077218"/>
            <a:chOff x="2612763" y="617992"/>
            <a:chExt cx="2024424" cy="2625848"/>
          </a:xfrm>
        </p:grpSpPr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EFE9DD1F-703D-EE48-A457-5AAB0D0748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2763" y="745672"/>
              <a:ext cx="2024424" cy="2128949"/>
            </a:xfrm>
            <a:custGeom>
              <a:avLst/>
              <a:gdLst>
                <a:gd name="T0" fmla="*/ 177 w 395"/>
                <a:gd name="T1" fmla="*/ 4 h 367"/>
                <a:gd name="T2" fmla="*/ 232 w 395"/>
                <a:gd name="T3" fmla="*/ 1 h 367"/>
                <a:gd name="T4" fmla="*/ 247 w 395"/>
                <a:gd name="T5" fmla="*/ 6 h 367"/>
                <a:gd name="T6" fmla="*/ 341 w 395"/>
                <a:gd name="T7" fmla="*/ 280 h 367"/>
                <a:gd name="T8" fmla="*/ 164 w 395"/>
                <a:gd name="T9" fmla="*/ 350 h 367"/>
                <a:gd name="T10" fmla="*/ 130 w 395"/>
                <a:gd name="T11" fmla="*/ 339 h 367"/>
                <a:gd name="T12" fmla="*/ 37 w 395"/>
                <a:gd name="T13" fmla="*/ 101 h 367"/>
                <a:gd name="T14" fmla="*/ 177 w 395"/>
                <a:gd name="T15" fmla="*/ 4 h 367"/>
                <a:gd name="T16" fmla="*/ 179 w 395"/>
                <a:gd name="T17" fmla="*/ 12 h 367"/>
                <a:gd name="T18" fmla="*/ 45 w 395"/>
                <a:gd name="T19" fmla="*/ 103 h 367"/>
                <a:gd name="T20" fmla="*/ 37 w 395"/>
                <a:gd name="T21" fmla="*/ 132 h 367"/>
                <a:gd name="T22" fmla="*/ 76 w 395"/>
                <a:gd name="T23" fmla="*/ 292 h 367"/>
                <a:gd name="T24" fmla="*/ 159 w 395"/>
                <a:gd name="T25" fmla="*/ 339 h 367"/>
                <a:gd name="T26" fmla="*/ 351 w 395"/>
                <a:gd name="T27" fmla="*/ 215 h 367"/>
                <a:gd name="T28" fmla="*/ 300 w 395"/>
                <a:gd name="T29" fmla="*/ 57 h 367"/>
                <a:gd name="T30" fmla="*/ 179 w 395"/>
                <a:gd name="T31" fmla="*/ 12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5" h="367">
                  <a:moveTo>
                    <a:pt x="177" y="4"/>
                  </a:moveTo>
                  <a:cubicBezTo>
                    <a:pt x="194" y="0"/>
                    <a:pt x="213" y="14"/>
                    <a:pt x="232" y="1"/>
                  </a:cubicBezTo>
                  <a:cubicBezTo>
                    <a:pt x="235" y="0"/>
                    <a:pt x="242" y="4"/>
                    <a:pt x="247" y="6"/>
                  </a:cubicBezTo>
                  <a:cubicBezTo>
                    <a:pt x="346" y="46"/>
                    <a:pt x="395" y="188"/>
                    <a:pt x="341" y="280"/>
                  </a:cubicBezTo>
                  <a:cubicBezTo>
                    <a:pt x="306" y="339"/>
                    <a:pt x="236" y="367"/>
                    <a:pt x="164" y="350"/>
                  </a:cubicBezTo>
                  <a:cubicBezTo>
                    <a:pt x="152" y="347"/>
                    <a:pt x="141" y="344"/>
                    <a:pt x="130" y="339"/>
                  </a:cubicBezTo>
                  <a:cubicBezTo>
                    <a:pt x="23" y="289"/>
                    <a:pt x="0" y="214"/>
                    <a:pt x="37" y="101"/>
                  </a:cubicBezTo>
                  <a:cubicBezTo>
                    <a:pt x="58" y="36"/>
                    <a:pt x="107" y="4"/>
                    <a:pt x="177" y="4"/>
                  </a:cubicBezTo>
                  <a:close/>
                  <a:moveTo>
                    <a:pt x="179" y="12"/>
                  </a:moveTo>
                  <a:cubicBezTo>
                    <a:pt x="110" y="11"/>
                    <a:pt x="67" y="41"/>
                    <a:pt x="45" y="103"/>
                  </a:cubicBezTo>
                  <a:cubicBezTo>
                    <a:pt x="42" y="112"/>
                    <a:pt x="39" y="122"/>
                    <a:pt x="37" y="132"/>
                  </a:cubicBezTo>
                  <a:cubicBezTo>
                    <a:pt x="25" y="191"/>
                    <a:pt x="26" y="247"/>
                    <a:pt x="76" y="292"/>
                  </a:cubicBezTo>
                  <a:cubicBezTo>
                    <a:pt x="101" y="313"/>
                    <a:pt x="128" y="329"/>
                    <a:pt x="159" y="339"/>
                  </a:cubicBezTo>
                  <a:cubicBezTo>
                    <a:pt x="255" y="367"/>
                    <a:pt x="341" y="312"/>
                    <a:pt x="351" y="215"/>
                  </a:cubicBezTo>
                  <a:cubicBezTo>
                    <a:pt x="358" y="155"/>
                    <a:pt x="336" y="104"/>
                    <a:pt x="300" y="57"/>
                  </a:cubicBezTo>
                  <a:cubicBezTo>
                    <a:pt x="268" y="15"/>
                    <a:pt x="222" y="15"/>
                    <a:pt x="179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699B71-1D96-954D-A661-56747A7D6974}"/>
                </a:ext>
              </a:extLst>
            </p:cNvPr>
            <p:cNvSpPr txBox="1"/>
            <p:nvPr/>
          </p:nvSpPr>
          <p:spPr>
            <a:xfrm>
              <a:off x="3103865" y="617992"/>
              <a:ext cx="1320392" cy="2625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Tx/>
                <a:buChar char="-"/>
              </a:pPr>
              <a:endParaRPr lang="en-US" dirty="0">
                <a:solidFill>
                  <a:schemeClr val="tx2"/>
                </a:solidFill>
              </a:endParaRPr>
            </a:p>
            <a:p>
              <a:r>
                <a:rPr lang="es-ES" sz="1400" dirty="0"/>
                <a:t>Nombre </a:t>
              </a:r>
            </a:p>
            <a:p>
              <a:r>
                <a:rPr lang="es-ES" sz="1400" dirty="0"/>
                <a:t>País</a:t>
              </a:r>
              <a:endParaRPr lang="en-ES" sz="1400" dirty="0"/>
            </a:p>
            <a:p>
              <a:pPr marL="285750" indent="-285750" algn="ctr">
                <a:buFontTx/>
                <a:buChar char="-"/>
              </a:pP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040105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6" grpId="0" animBg="1"/>
      <p:bldP spid="3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797F0E0-9267-436A-A6B5-8631A7488D7B}"/>
              </a:ext>
            </a:extLst>
          </p:cNvPr>
          <p:cNvGrpSpPr/>
          <p:nvPr/>
        </p:nvGrpSpPr>
        <p:grpSpPr>
          <a:xfrm>
            <a:off x="3473855" y="1109734"/>
            <a:ext cx="2631108" cy="1602990"/>
            <a:chOff x="4551233" y="2007399"/>
            <a:chExt cx="3126864" cy="2843202"/>
          </a:xfrm>
        </p:grpSpPr>
        <p:sp>
          <p:nvSpPr>
            <p:cNvPr id="14" name="Freeform 29">
              <a:extLst>
                <a:ext uri="{FF2B5EF4-FFF2-40B4-BE49-F238E27FC236}">
                  <a16:creationId xmlns:a16="http://schemas.microsoft.com/office/drawing/2014/main" id="{4D17C28E-71F9-4981-8E31-2CEBA7BA6F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7272" y="2007399"/>
              <a:ext cx="2689510" cy="2843202"/>
            </a:xfrm>
            <a:custGeom>
              <a:avLst/>
              <a:gdLst>
                <a:gd name="T0" fmla="*/ 368 w 368"/>
                <a:gd name="T1" fmla="*/ 226 h 416"/>
                <a:gd name="T2" fmla="*/ 364 w 368"/>
                <a:gd name="T3" fmla="*/ 231 h 416"/>
                <a:gd name="T4" fmla="*/ 199 w 368"/>
                <a:gd name="T5" fmla="*/ 394 h 416"/>
                <a:gd name="T6" fmla="*/ 194 w 368"/>
                <a:gd name="T7" fmla="*/ 400 h 416"/>
                <a:gd name="T8" fmla="*/ 191 w 368"/>
                <a:gd name="T9" fmla="*/ 415 h 416"/>
                <a:gd name="T10" fmla="*/ 177 w 368"/>
                <a:gd name="T11" fmla="*/ 400 h 416"/>
                <a:gd name="T12" fmla="*/ 94 w 368"/>
                <a:gd name="T13" fmla="*/ 314 h 416"/>
                <a:gd name="T14" fmla="*/ 12 w 368"/>
                <a:gd name="T15" fmla="*/ 226 h 416"/>
                <a:gd name="T16" fmla="*/ 16 w 368"/>
                <a:gd name="T17" fmla="*/ 191 h 416"/>
                <a:gd name="T18" fmla="*/ 57 w 368"/>
                <a:gd name="T19" fmla="*/ 143 h 416"/>
                <a:gd name="T20" fmla="*/ 167 w 368"/>
                <a:gd name="T21" fmla="*/ 16 h 416"/>
                <a:gd name="T22" fmla="*/ 189 w 368"/>
                <a:gd name="T23" fmla="*/ 18 h 416"/>
                <a:gd name="T24" fmla="*/ 227 w 368"/>
                <a:gd name="T25" fmla="*/ 58 h 416"/>
                <a:gd name="T26" fmla="*/ 326 w 368"/>
                <a:gd name="T27" fmla="*/ 175 h 416"/>
                <a:gd name="T28" fmla="*/ 359 w 368"/>
                <a:gd name="T29" fmla="*/ 213 h 416"/>
                <a:gd name="T30" fmla="*/ 368 w 368"/>
                <a:gd name="T31" fmla="*/ 226 h 416"/>
                <a:gd name="T32" fmla="*/ 176 w 368"/>
                <a:gd name="T33" fmla="*/ 16 h 416"/>
                <a:gd name="T34" fmla="*/ 164 w 368"/>
                <a:gd name="T35" fmla="*/ 28 h 416"/>
                <a:gd name="T36" fmla="*/ 70 w 368"/>
                <a:gd name="T37" fmla="*/ 139 h 416"/>
                <a:gd name="T38" fmla="*/ 20 w 368"/>
                <a:gd name="T39" fmla="*/ 198 h 416"/>
                <a:gd name="T40" fmla="*/ 18 w 368"/>
                <a:gd name="T41" fmla="*/ 219 h 416"/>
                <a:gd name="T42" fmla="*/ 85 w 368"/>
                <a:gd name="T43" fmla="*/ 291 h 416"/>
                <a:gd name="T44" fmla="*/ 179 w 368"/>
                <a:gd name="T45" fmla="*/ 386 h 416"/>
                <a:gd name="T46" fmla="*/ 196 w 368"/>
                <a:gd name="T47" fmla="*/ 385 h 416"/>
                <a:gd name="T48" fmla="*/ 348 w 368"/>
                <a:gd name="T49" fmla="*/ 235 h 416"/>
                <a:gd name="T50" fmla="*/ 348 w 368"/>
                <a:gd name="T51" fmla="*/ 216 h 416"/>
                <a:gd name="T52" fmla="*/ 317 w 368"/>
                <a:gd name="T53" fmla="*/ 180 h 416"/>
                <a:gd name="T54" fmla="*/ 182 w 368"/>
                <a:gd name="T55" fmla="*/ 25 h 416"/>
                <a:gd name="T56" fmla="*/ 176 w 368"/>
                <a:gd name="T57" fmla="*/ 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416">
                  <a:moveTo>
                    <a:pt x="368" y="226"/>
                  </a:moveTo>
                  <a:cubicBezTo>
                    <a:pt x="368" y="229"/>
                    <a:pt x="366" y="230"/>
                    <a:pt x="364" y="231"/>
                  </a:cubicBezTo>
                  <a:cubicBezTo>
                    <a:pt x="306" y="283"/>
                    <a:pt x="254" y="340"/>
                    <a:pt x="199" y="394"/>
                  </a:cubicBezTo>
                  <a:cubicBezTo>
                    <a:pt x="197" y="396"/>
                    <a:pt x="195" y="398"/>
                    <a:pt x="194" y="400"/>
                  </a:cubicBezTo>
                  <a:cubicBezTo>
                    <a:pt x="190" y="404"/>
                    <a:pt x="201" y="413"/>
                    <a:pt x="191" y="415"/>
                  </a:cubicBezTo>
                  <a:cubicBezTo>
                    <a:pt x="183" y="416"/>
                    <a:pt x="181" y="405"/>
                    <a:pt x="177" y="400"/>
                  </a:cubicBezTo>
                  <a:cubicBezTo>
                    <a:pt x="154" y="367"/>
                    <a:pt x="124" y="340"/>
                    <a:pt x="94" y="314"/>
                  </a:cubicBezTo>
                  <a:cubicBezTo>
                    <a:pt x="64" y="287"/>
                    <a:pt x="35" y="260"/>
                    <a:pt x="12" y="226"/>
                  </a:cubicBezTo>
                  <a:cubicBezTo>
                    <a:pt x="3" y="213"/>
                    <a:pt x="0" y="203"/>
                    <a:pt x="16" y="191"/>
                  </a:cubicBezTo>
                  <a:cubicBezTo>
                    <a:pt x="33" y="178"/>
                    <a:pt x="44" y="160"/>
                    <a:pt x="57" y="143"/>
                  </a:cubicBezTo>
                  <a:cubicBezTo>
                    <a:pt x="90" y="98"/>
                    <a:pt x="126" y="54"/>
                    <a:pt x="167" y="16"/>
                  </a:cubicBezTo>
                  <a:cubicBezTo>
                    <a:pt x="175" y="8"/>
                    <a:pt x="180" y="0"/>
                    <a:pt x="189" y="18"/>
                  </a:cubicBezTo>
                  <a:cubicBezTo>
                    <a:pt x="197" y="33"/>
                    <a:pt x="214" y="45"/>
                    <a:pt x="227" y="58"/>
                  </a:cubicBezTo>
                  <a:cubicBezTo>
                    <a:pt x="264" y="94"/>
                    <a:pt x="298" y="132"/>
                    <a:pt x="326" y="175"/>
                  </a:cubicBezTo>
                  <a:cubicBezTo>
                    <a:pt x="335" y="189"/>
                    <a:pt x="346" y="202"/>
                    <a:pt x="359" y="213"/>
                  </a:cubicBezTo>
                  <a:cubicBezTo>
                    <a:pt x="363" y="216"/>
                    <a:pt x="368" y="220"/>
                    <a:pt x="368" y="226"/>
                  </a:cubicBezTo>
                  <a:close/>
                  <a:moveTo>
                    <a:pt x="176" y="16"/>
                  </a:moveTo>
                  <a:cubicBezTo>
                    <a:pt x="171" y="21"/>
                    <a:pt x="167" y="25"/>
                    <a:pt x="164" y="28"/>
                  </a:cubicBezTo>
                  <a:cubicBezTo>
                    <a:pt x="129" y="62"/>
                    <a:pt x="98" y="99"/>
                    <a:pt x="70" y="139"/>
                  </a:cubicBezTo>
                  <a:cubicBezTo>
                    <a:pt x="54" y="160"/>
                    <a:pt x="40" y="182"/>
                    <a:pt x="20" y="198"/>
                  </a:cubicBezTo>
                  <a:cubicBezTo>
                    <a:pt x="10" y="206"/>
                    <a:pt x="12" y="211"/>
                    <a:pt x="18" y="219"/>
                  </a:cubicBezTo>
                  <a:cubicBezTo>
                    <a:pt x="38" y="246"/>
                    <a:pt x="60" y="269"/>
                    <a:pt x="85" y="291"/>
                  </a:cubicBezTo>
                  <a:cubicBezTo>
                    <a:pt x="117" y="321"/>
                    <a:pt x="152" y="350"/>
                    <a:pt x="179" y="386"/>
                  </a:cubicBezTo>
                  <a:cubicBezTo>
                    <a:pt x="186" y="395"/>
                    <a:pt x="190" y="391"/>
                    <a:pt x="196" y="385"/>
                  </a:cubicBezTo>
                  <a:cubicBezTo>
                    <a:pt x="247" y="335"/>
                    <a:pt x="297" y="285"/>
                    <a:pt x="348" y="235"/>
                  </a:cubicBezTo>
                  <a:cubicBezTo>
                    <a:pt x="355" y="228"/>
                    <a:pt x="357" y="223"/>
                    <a:pt x="348" y="216"/>
                  </a:cubicBezTo>
                  <a:cubicBezTo>
                    <a:pt x="335" y="206"/>
                    <a:pt x="325" y="194"/>
                    <a:pt x="317" y="180"/>
                  </a:cubicBezTo>
                  <a:cubicBezTo>
                    <a:pt x="280" y="122"/>
                    <a:pt x="229" y="75"/>
                    <a:pt x="182" y="25"/>
                  </a:cubicBezTo>
                  <a:cubicBezTo>
                    <a:pt x="180" y="23"/>
                    <a:pt x="178" y="19"/>
                    <a:pt x="176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A6E28A-83E8-4CB5-977E-587CE51A13C1}"/>
                </a:ext>
              </a:extLst>
            </p:cNvPr>
            <p:cNvSpPr txBox="1"/>
            <p:nvPr/>
          </p:nvSpPr>
          <p:spPr>
            <a:xfrm>
              <a:off x="4551233" y="3041481"/>
              <a:ext cx="3126864" cy="545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j-lt"/>
                </a:rPr>
                <a:t>Categoria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F5DAF-ED2E-4260-A471-703572D6A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F47B-3BED-4C75-ACAB-4344E1B376FE}" type="slidenum">
              <a:rPr lang="en-US" smtClean="0"/>
              <a:t>35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A06AA6-D7A3-4349-B78E-C31BDA1F6933}"/>
              </a:ext>
            </a:extLst>
          </p:cNvPr>
          <p:cNvGrpSpPr/>
          <p:nvPr/>
        </p:nvGrpSpPr>
        <p:grpSpPr>
          <a:xfrm>
            <a:off x="2294720" y="2711813"/>
            <a:ext cx="1714026" cy="992639"/>
            <a:chOff x="8572428" y="2392326"/>
            <a:chExt cx="1944315" cy="1824077"/>
          </a:xfrm>
        </p:grpSpPr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24C26B39-459E-0D41-9FC4-FEEA5B3F4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428" y="2392326"/>
              <a:ext cx="1944315" cy="1824077"/>
            </a:xfrm>
            <a:custGeom>
              <a:avLst/>
              <a:gdLst>
                <a:gd name="T0" fmla="*/ 141 w 390"/>
                <a:gd name="T1" fmla="*/ 35 h 366"/>
                <a:gd name="T2" fmla="*/ 340 w 390"/>
                <a:gd name="T3" fmla="*/ 74 h 366"/>
                <a:gd name="T4" fmla="*/ 384 w 390"/>
                <a:gd name="T5" fmla="*/ 228 h 366"/>
                <a:gd name="T6" fmla="*/ 321 w 390"/>
                <a:gd name="T7" fmla="*/ 322 h 366"/>
                <a:gd name="T8" fmla="*/ 117 w 390"/>
                <a:gd name="T9" fmla="*/ 337 h 366"/>
                <a:gd name="T10" fmla="*/ 39 w 390"/>
                <a:gd name="T11" fmla="*/ 129 h 366"/>
                <a:gd name="T12" fmla="*/ 103 w 390"/>
                <a:gd name="T13" fmla="*/ 72 h 366"/>
                <a:gd name="T14" fmla="*/ 184 w 390"/>
                <a:gd name="T15" fmla="*/ 60 h 366"/>
                <a:gd name="T16" fmla="*/ 206 w 390"/>
                <a:gd name="T17" fmla="*/ 76 h 366"/>
                <a:gd name="T18" fmla="*/ 118 w 390"/>
                <a:gd name="T19" fmla="*/ 76 h 366"/>
                <a:gd name="T20" fmla="*/ 40 w 390"/>
                <a:gd name="T21" fmla="*/ 155 h 366"/>
                <a:gd name="T22" fmla="*/ 173 w 390"/>
                <a:gd name="T23" fmla="*/ 343 h 366"/>
                <a:gd name="T24" fmla="*/ 304 w 390"/>
                <a:gd name="T25" fmla="*/ 323 h 366"/>
                <a:gd name="T26" fmla="*/ 372 w 390"/>
                <a:gd name="T27" fmla="*/ 173 h 366"/>
                <a:gd name="T28" fmla="*/ 156 w 390"/>
                <a:gd name="T29" fmla="*/ 35 h 366"/>
                <a:gd name="T30" fmla="*/ 141 w 390"/>
                <a:gd name="T31" fmla="*/ 3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0" h="366">
                  <a:moveTo>
                    <a:pt x="141" y="35"/>
                  </a:moveTo>
                  <a:cubicBezTo>
                    <a:pt x="199" y="0"/>
                    <a:pt x="295" y="18"/>
                    <a:pt x="340" y="74"/>
                  </a:cubicBezTo>
                  <a:cubicBezTo>
                    <a:pt x="376" y="119"/>
                    <a:pt x="390" y="171"/>
                    <a:pt x="384" y="228"/>
                  </a:cubicBezTo>
                  <a:cubicBezTo>
                    <a:pt x="379" y="269"/>
                    <a:pt x="357" y="302"/>
                    <a:pt x="321" y="322"/>
                  </a:cubicBezTo>
                  <a:cubicBezTo>
                    <a:pt x="256" y="360"/>
                    <a:pt x="187" y="366"/>
                    <a:pt x="117" y="337"/>
                  </a:cubicBezTo>
                  <a:cubicBezTo>
                    <a:pt x="34" y="303"/>
                    <a:pt x="0" y="210"/>
                    <a:pt x="39" y="129"/>
                  </a:cubicBezTo>
                  <a:cubicBezTo>
                    <a:pt x="52" y="101"/>
                    <a:pt x="74" y="83"/>
                    <a:pt x="103" y="72"/>
                  </a:cubicBezTo>
                  <a:cubicBezTo>
                    <a:pt x="129" y="63"/>
                    <a:pt x="156" y="60"/>
                    <a:pt x="184" y="60"/>
                  </a:cubicBezTo>
                  <a:cubicBezTo>
                    <a:pt x="193" y="60"/>
                    <a:pt x="202" y="62"/>
                    <a:pt x="206" y="76"/>
                  </a:cubicBezTo>
                  <a:cubicBezTo>
                    <a:pt x="176" y="63"/>
                    <a:pt x="147" y="69"/>
                    <a:pt x="118" y="76"/>
                  </a:cubicBezTo>
                  <a:cubicBezTo>
                    <a:pt x="76" y="86"/>
                    <a:pt x="50" y="113"/>
                    <a:pt x="40" y="155"/>
                  </a:cubicBezTo>
                  <a:cubicBezTo>
                    <a:pt x="17" y="250"/>
                    <a:pt x="73" y="330"/>
                    <a:pt x="173" y="343"/>
                  </a:cubicBezTo>
                  <a:cubicBezTo>
                    <a:pt x="219" y="349"/>
                    <a:pt x="263" y="344"/>
                    <a:pt x="304" y="323"/>
                  </a:cubicBezTo>
                  <a:cubicBezTo>
                    <a:pt x="360" y="294"/>
                    <a:pt x="384" y="241"/>
                    <a:pt x="372" y="173"/>
                  </a:cubicBezTo>
                  <a:cubicBezTo>
                    <a:pt x="351" y="60"/>
                    <a:pt x="268" y="7"/>
                    <a:pt x="156" y="35"/>
                  </a:cubicBezTo>
                  <a:cubicBezTo>
                    <a:pt x="152" y="36"/>
                    <a:pt x="148" y="39"/>
                    <a:pt x="141" y="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8390EEA-7BA1-D848-93EB-5DA32A8C7146}"/>
                </a:ext>
              </a:extLst>
            </p:cNvPr>
            <p:cNvSpPr txBox="1"/>
            <p:nvPr/>
          </p:nvSpPr>
          <p:spPr>
            <a:xfrm>
              <a:off x="8862677" y="2583091"/>
              <a:ext cx="1584800" cy="237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6" name="Freeform 35">
            <a:extLst>
              <a:ext uri="{FF2B5EF4-FFF2-40B4-BE49-F238E27FC236}">
                <a16:creationId xmlns:a16="http://schemas.microsoft.com/office/drawing/2014/main" id="{A933D699-4E9B-5042-AC4F-499632945B8F}"/>
              </a:ext>
            </a:extLst>
          </p:cNvPr>
          <p:cNvSpPr>
            <a:spLocks/>
          </p:cNvSpPr>
          <p:nvPr/>
        </p:nvSpPr>
        <p:spPr bwMode="auto">
          <a:xfrm rot="1941296">
            <a:off x="3795601" y="2291860"/>
            <a:ext cx="243550" cy="569665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EF40E0-2188-E843-901A-28F1B787AE98}"/>
              </a:ext>
            </a:extLst>
          </p:cNvPr>
          <p:cNvSpPr txBox="1"/>
          <p:nvPr/>
        </p:nvSpPr>
        <p:spPr>
          <a:xfrm>
            <a:off x="2739780" y="3057088"/>
            <a:ext cx="1638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Id Categoria</a:t>
            </a:r>
            <a:endParaRPr lang="en-ES" sz="1200" dirty="0"/>
          </a:p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8A2B32-C443-5945-A237-764B63295E96}"/>
              </a:ext>
            </a:extLst>
          </p:cNvPr>
          <p:cNvGrpSpPr/>
          <p:nvPr/>
        </p:nvGrpSpPr>
        <p:grpSpPr>
          <a:xfrm>
            <a:off x="5676013" y="2557414"/>
            <a:ext cx="1524994" cy="1476352"/>
            <a:chOff x="8572428" y="2392326"/>
            <a:chExt cx="1944315" cy="1824077"/>
          </a:xfrm>
        </p:grpSpPr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5385D9F1-367D-7B4B-8D5B-EE44E83FE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428" y="2392326"/>
              <a:ext cx="1944315" cy="1824077"/>
            </a:xfrm>
            <a:custGeom>
              <a:avLst/>
              <a:gdLst>
                <a:gd name="T0" fmla="*/ 141 w 390"/>
                <a:gd name="T1" fmla="*/ 35 h 366"/>
                <a:gd name="T2" fmla="*/ 340 w 390"/>
                <a:gd name="T3" fmla="*/ 74 h 366"/>
                <a:gd name="T4" fmla="*/ 384 w 390"/>
                <a:gd name="T5" fmla="*/ 228 h 366"/>
                <a:gd name="T6" fmla="*/ 321 w 390"/>
                <a:gd name="T7" fmla="*/ 322 h 366"/>
                <a:gd name="T8" fmla="*/ 117 w 390"/>
                <a:gd name="T9" fmla="*/ 337 h 366"/>
                <a:gd name="T10" fmla="*/ 39 w 390"/>
                <a:gd name="T11" fmla="*/ 129 h 366"/>
                <a:gd name="T12" fmla="*/ 103 w 390"/>
                <a:gd name="T13" fmla="*/ 72 h 366"/>
                <a:gd name="T14" fmla="*/ 184 w 390"/>
                <a:gd name="T15" fmla="*/ 60 h 366"/>
                <a:gd name="T16" fmla="*/ 206 w 390"/>
                <a:gd name="T17" fmla="*/ 76 h 366"/>
                <a:gd name="T18" fmla="*/ 118 w 390"/>
                <a:gd name="T19" fmla="*/ 76 h 366"/>
                <a:gd name="T20" fmla="*/ 40 w 390"/>
                <a:gd name="T21" fmla="*/ 155 h 366"/>
                <a:gd name="T22" fmla="*/ 173 w 390"/>
                <a:gd name="T23" fmla="*/ 343 h 366"/>
                <a:gd name="T24" fmla="*/ 304 w 390"/>
                <a:gd name="T25" fmla="*/ 323 h 366"/>
                <a:gd name="T26" fmla="*/ 372 w 390"/>
                <a:gd name="T27" fmla="*/ 173 h 366"/>
                <a:gd name="T28" fmla="*/ 156 w 390"/>
                <a:gd name="T29" fmla="*/ 35 h 366"/>
                <a:gd name="T30" fmla="*/ 141 w 390"/>
                <a:gd name="T31" fmla="*/ 3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0" h="366">
                  <a:moveTo>
                    <a:pt x="141" y="35"/>
                  </a:moveTo>
                  <a:cubicBezTo>
                    <a:pt x="199" y="0"/>
                    <a:pt x="295" y="18"/>
                    <a:pt x="340" y="74"/>
                  </a:cubicBezTo>
                  <a:cubicBezTo>
                    <a:pt x="376" y="119"/>
                    <a:pt x="390" y="171"/>
                    <a:pt x="384" y="228"/>
                  </a:cubicBezTo>
                  <a:cubicBezTo>
                    <a:pt x="379" y="269"/>
                    <a:pt x="357" y="302"/>
                    <a:pt x="321" y="322"/>
                  </a:cubicBezTo>
                  <a:cubicBezTo>
                    <a:pt x="256" y="360"/>
                    <a:pt x="187" y="366"/>
                    <a:pt x="117" y="337"/>
                  </a:cubicBezTo>
                  <a:cubicBezTo>
                    <a:pt x="34" y="303"/>
                    <a:pt x="0" y="210"/>
                    <a:pt x="39" y="129"/>
                  </a:cubicBezTo>
                  <a:cubicBezTo>
                    <a:pt x="52" y="101"/>
                    <a:pt x="74" y="83"/>
                    <a:pt x="103" y="72"/>
                  </a:cubicBezTo>
                  <a:cubicBezTo>
                    <a:pt x="129" y="63"/>
                    <a:pt x="156" y="60"/>
                    <a:pt x="184" y="60"/>
                  </a:cubicBezTo>
                  <a:cubicBezTo>
                    <a:pt x="193" y="60"/>
                    <a:pt x="202" y="62"/>
                    <a:pt x="206" y="76"/>
                  </a:cubicBezTo>
                  <a:cubicBezTo>
                    <a:pt x="176" y="63"/>
                    <a:pt x="147" y="69"/>
                    <a:pt x="118" y="76"/>
                  </a:cubicBezTo>
                  <a:cubicBezTo>
                    <a:pt x="76" y="86"/>
                    <a:pt x="50" y="113"/>
                    <a:pt x="40" y="155"/>
                  </a:cubicBezTo>
                  <a:cubicBezTo>
                    <a:pt x="17" y="250"/>
                    <a:pt x="73" y="330"/>
                    <a:pt x="173" y="343"/>
                  </a:cubicBezTo>
                  <a:cubicBezTo>
                    <a:pt x="219" y="349"/>
                    <a:pt x="263" y="344"/>
                    <a:pt x="304" y="323"/>
                  </a:cubicBezTo>
                  <a:cubicBezTo>
                    <a:pt x="360" y="294"/>
                    <a:pt x="384" y="241"/>
                    <a:pt x="372" y="173"/>
                  </a:cubicBezTo>
                  <a:cubicBezTo>
                    <a:pt x="351" y="60"/>
                    <a:pt x="268" y="7"/>
                    <a:pt x="156" y="35"/>
                  </a:cubicBezTo>
                  <a:cubicBezTo>
                    <a:pt x="152" y="36"/>
                    <a:pt x="148" y="39"/>
                    <a:pt x="141" y="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F02341C-F0C7-1248-9E68-268CA598D2DA}"/>
                </a:ext>
              </a:extLst>
            </p:cNvPr>
            <p:cNvSpPr txBox="1"/>
            <p:nvPr/>
          </p:nvSpPr>
          <p:spPr>
            <a:xfrm>
              <a:off x="8862677" y="2583091"/>
              <a:ext cx="1584800" cy="237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5" name="Freeform 15">
            <a:extLst>
              <a:ext uri="{FF2B5EF4-FFF2-40B4-BE49-F238E27FC236}">
                <a16:creationId xmlns:a16="http://schemas.microsoft.com/office/drawing/2014/main" id="{7E08F870-3C3E-FB43-AFE2-1729F3F12C55}"/>
              </a:ext>
            </a:extLst>
          </p:cNvPr>
          <p:cNvSpPr>
            <a:spLocks/>
          </p:cNvSpPr>
          <p:nvPr/>
        </p:nvSpPr>
        <p:spPr bwMode="auto">
          <a:xfrm rot="18225317">
            <a:off x="5686273" y="2225608"/>
            <a:ext cx="217056" cy="538918"/>
          </a:xfrm>
          <a:custGeom>
            <a:avLst/>
            <a:gdLst>
              <a:gd name="T0" fmla="*/ 51 w 196"/>
              <a:gd name="T1" fmla="*/ 441 h 516"/>
              <a:gd name="T2" fmla="*/ 114 w 196"/>
              <a:gd name="T3" fmla="*/ 393 h 516"/>
              <a:gd name="T4" fmla="*/ 99 w 196"/>
              <a:gd name="T5" fmla="*/ 433 h 516"/>
              <a:gd name="T6" fmla="*/ 36 w 196"/>
              <a:gd name="T7" fmla="*/ 508 h 516"/>
              <a:gd name="T8" fmla="*/ 14 w 196"/>
              <a:gd name="T9" fmla="*/ 512 h 516"/>
              <a:gd name="T10" fmla="*/ 11 w 196"/>
              <a:gd name="T11" fmla="*/ 495 h 516"/>
              <a:gd name="T12" fmla="*/ 4 w 196"/>
              <a:gd name="T13" fmla="*/ 422 h 516"/>
              <a:gd name="T14" fmla="*/ 1 w 196"/>
              <a:gd name="T15" fmla="*/ 392 h 516"/>
              <a:gd name="T16" fmla="*/ 7 w 196"/>
              <a:gd name="T17" fmla="*/ 380 h 516"/>
              <a:gd name="T18" fmla="*/ 19 w 196"/>
              <a:gd name="T19" fmla="*/ 388 h 516"/>
              <a:gd name="T20" fmla="*/ 28 w 196"/>
              <a:gd name="T21" fmla="*/ 427 h 516"/>
              <a:gd name="T22" fmla="*/ 40 w 196"/>
              <a:gd name="T23" fmla="*/ 411 h 516"/>
              <a:gd name="T24" fmla="*/ 157 w 196"/>
              <a:gd name="T25" fmla="*/ 75 h 516"/>
              <a:gd name="T26" fmla="*/ 178 w 196"/>
              <a:gd name="T27" fmla="*/ 15 h 516"/>
              <a:gd name="T28" fmla="*/ 187 w 196"/>
              <a:gd name="T29" fmla="*/ 2 h 516"/>
              <a:gd name="T30" fmla="*/ 189 w 196"/>
              <a:gd name="T31" fmla="*/ 17 h 516"/>
              <a:gd name="T32" fmla="*/ 142 w 196"/>
              <a:gd name="T33" fmla="*/ 174 h 516"/>
              <a:gd name="T34" fmla="*/ 62 w 196"/>
              <a:gd name="T35" fmla="*/ 405 h 516"/>
              <a:gd name="T36" fmla="*/ 51 w 196"/>
              <a:gd name="T37" fmla="*/ 441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516">
                <a:moveTo>
                  <a:pt x="51" y="441"/>
                </a:moveTo>
                <a:cubicBezTo>
                  <a:pt x="81" y="432"/>
                  <a:pt x="87" y="400"/>
                  <a:pt x="114" y="393"/>
                </a:cubicBezTo>
                <a:cubicBezTo>
                  <a:pt x="117" y="410"/>
                  <a:pt x="108" y="422"/>
                  <a:pt x="99" y="433"/>
                </a:cubicBezTo>
                <a:cubicBezTo>
                  <a:pt x="81" y="460"/>
                  <a:pt x="54" y="480"/>
                  <a:pt x="36" y="508"/>
                </a:cubicBezTo>
                <a:cubicBezTo>
                  <a:pt x="31" y="516"/>
                  <a:pt x="22" y="514"/>
                  <a:pt x="14" y="512"/>
                </a:cubicBezTo>
                <a:cubicBezTo>
                  <a:pt x="4" y="509"/>
                  <a:pt x="10" y="501"/>
                  <a:pt x="11" y="495"/>
                </a:cubicBezTo>
                <a:cubicBezTo>
                  <a:pt x="14" y="470"/>
                  <a:pt x="9" y="446"/>
                  <a:pt x="4" y="422"/>
                </a:cubicBezTo>
                <a:cubicBezTo>
                  <a:pt x="2" y="412"/>
                  <a:pt x="1" y="402"/>
                  <a:pt x="1" y="392"/>
                </a:cubicBezTo>
                <a:cubicBezTo>
                  <a:pt x="0" y="388"/>
                  <a:pt x="0" y="381"/>
                  <a:pt x="7" y="380"/>
                </a:cubicBezTo>
                <a:cubicBezTo>
                  <a:pt x="13" y="379"/>
                  <a:pt x="17" y="383"/>
                  <a:pt x="19" y="388"/>
                </a:cubicBezTo>
                <a:cubicBezTo>
                  <a:pt x="23" y="401"/>
                  <a:pt x="25" y="414"/>
                  <a:pt x="28" y="427"/>
                </a:cubicBezTo>
                <a:cubicBezTo>
                  <a:pt x="37" y="424"/>
                  <a:pt x="37" y="417"/>
                  <a:pt x="40" y="411"/>
                </a:cubicBezTo>
                <a:cubicBezTo>
                  <a:pt x="85" y="301"/>
                  <a:pt x="120" y="188"/>
                  <a:pt x="157" y="75"/>
                </a:cubicBezTo>
                <a:cubicBezTo>
                  <a:pt x="164" y="55"/>
                  <a:pt x="171" y="35"/>
                  <a:pt x="178" y="15"/>
                </a:cubicBezTo>
                <a:cubicBezTo>
                  <a:pt x="180" y="10"/>
                  <a:pt x="179" y="0"/>
                  <a:pt x="187" y="2"/>
                </a:cubicBezTo>
                <a:cubicBezTo>
                  <a:pt x="196" y="4"/>
                  <a:pt x="190" y="12"/>
                  <a:pt x="189" y="17"/>
                </a:cubicBezTo>
                <a:cubicBezTo>
                  <a:pt x="176" y="71"/>
                  <a:pt x="160" y="123"/>
                  <a:pt x="142" y="174"/>
                </a:cubicBezTo>
                <a:cubicBezTo>
                  <a:pt x="116" y="251"/>
                  <a:pt x="89" y="328"/>
                  <a:pt x="62" y="405"/>
                </a:cubicBezTo>
                <a:cubicBezTo>
                  <a:pt x="59" y="415"/>
                  <a:pt x="56" y="426"/>
                  <a:pt x="51" y="4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76F61B-8E6D-2241-A75C-0183C90BB7B8}"/>
              </a:ext>
            </a:extLst>
          </p:cNvPr>
          <p:cNvSpPr txBox="1"/>
          <p:nvPr/>
        </p:nvSpPr>
        <p:spPr>
          <a:xfrm>
            <a:off x="6064371" y="3024645"/>
            <a:ext cx="15556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Nombre</a:t>
            </a:r>
          </a:p>
          <a:p>
            <a:r>
              <a:rPr lang="es-ES" sz="1400" dirty="0"/>
              <a:t>Categoria</a:t>
            </a:r>
            <a:endParaRPr lang="en-ES" sz="1400" dirty="0"/>
          </a:p>
          <a:p>
            <a:endParaRPr lang="en-ES" sz="1400" dirty="0"/>
          </a:p>
        </p:txBody>
      </p:sp>
    </p:spTree>
    <p:extLst>
      <p:ext uri="{BB962C8B-B14F-4D97-AF65-F5344CB8AC3E}">
        <p14:creationId xmlns:p14="http://schemas.microsoft.com/office/powerpoint/2010/main" val="420023850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C58915-FC69-614C-B3AA-5B15B4B95A95}"/>
              </a:ext>
            </a:extLst>
          </p:cNvPr>
          <p:cNvSpPr txBox="1"/>
          <p:nvPr/>
        </p:nvSpPr>
        <p:spPr>
          <a:xfrm>
            <a:off x="718458" y="1232808"/>
            <a:ext cx="7111093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GB" sz="1350" dirty="0"/>
              <a:t>De las </a:t>
            </a:r>
            <a:r>
              <a:rPr lang="en-GB" sz="1350" dirty="0" err="1"/>
              <a:t>empresas</a:t>
            </a:r>
            <a:r>
              <a:rPr lang="en-GB" sz="1350" dirty="0"/>
              <a:t> de </a:t>
            </a:r>
            <a:r>
              <a:rPr lang="en-GB" sz="1350" dirty="0" err="1"/>
              <a:t>servicios</a:t>
            </a:r>
            <a:r>
              <a:rPr lang="en-GB" sz="1350" dirty="0"/>
              <a:t> que </a:t>
            </a:r>
            <a:r>
              <a:rPr lang="en-GB" sz="1350" dirty="0" err="1"/>
              <a:t>realizan</a:t>
            </a:r>
            <a:r>
              <a:rPr lang="en-GB" sz="1350" dirty="0"/>
              <a:t> las </a:t>
            </a:r>
            <a:r>
              <a:rPr lang="en-GB" sz="1350" dirty="0" err="1"/>
              <a:t>aplicaciones</a:t>
            </a:r>
            <a:r>
              <a:rPr lang="en-GB" sz="1350" dirty="0"/>
              <a:t> (apps)</a:t>
            </a:r>
          </a:p>
          <a:p>
            <a:pPr marL="214313" indent="-214313">
              <a:buFontTx/>
              <a:buChar char="-"/>
            </a:pPr>
            <a:r>
              <a:rPr lang="en-GB" sz="1350" dirty="0" err="1"/>
              <a:t>sabemos</a:t>
            </a:r>
            <a:r>
              <a:rPr lang="en-GB" sz="1350" dirty="0"/>
              <a:t> que </a:t>
            </a:r>
            <a:r>
              <a:rPr lang="en-GB" sz="1350" dirty="0" err="1"/>
              <a:t>estas</a:t>
            </a:r>
            <a:r>
              <a:rPr lang="en-GB" sz="1350" dirty="0"/>
              <a:t> </a:t>
            </a:r>
            <a:r>
              <a:rPr lang="en-GB" sz="1350" dirty="0" err="1"/>
              <a:t>empresas</a:t>
            </a:r>
            <a:r>
              <a:rPr lang="en-GB" sz="1350" dirty="0"/>
              <a:t> no </a:t>
            </a:r>
            <a:r>
              <a:rPr lang="en-GB" sz="1350" dirty="0" err="1"/>
              <a:t>tienen</a:t>
            </a:r>
            <a:r>
              <a:rPr lang="en-GB" sz="1350" dirty="0"/>
              <a:t> </a:t>
            </a:r>
            <a:r>
              <a:rPr lang="en-GB" sz="1350" dirty="0" err="1"/>
              <a:t>ninguna</a:t>
            </a:r>
            <a:r>
              <a:rPr lang="en-GB" sz="1350" dirty="0"/>
              <a:t> </a:t>
            </a:r>
            <a:r>
              <a:rPr lang="en-GB" sz="1350" dirty="0" err="1"/>
              <a:t>conexión</a:t>
            </a:r>
            <a:r>
              <a:rPr lang="en-GB" sz="1350" dirty="0"/>
              <a:t> con las tiendas de </a:t>
            </a:r>
            <a:r>
              <a:rPr lang="en-GB" sz="1350" dirty="0" err="1"/>
              <a:t>aplicaciones</a:t>
            </a:r>
            <a:r>
              <a:rPr lang="en-GB" sz="1350" dirty="0"/>
              <a:t>. </a:t>
            </a:r>
          </a:p>
          <a:p>
            <a:pPr marL="214313" indent="-214313">
              <a:buFontTx/>
              <a:buChar char="-"/>
            </a:pPr>
            <a:endParaRPr lang="en-GB" sz="1350" dirty="0"/>
          </a:p>
          <a:p>
            <a:endParaRPr lang="en-GB" sz="1350" dirty="0"/>
          </a:p>
          <a:p>
            <a:pPr marL="214313" indent="-214313">
              <a:buFontTx/>
              <a:buChar char="-"/>
            </a:pPr>
            <a:r>
              <a:rPr lang="en-GB" sz="1350" dirty="0" err="1"/>
              <a:t>En</a:t>
            </a:r>
            <a:r>
              <a:rPr lang="en-GB" sz="1350" dirty="0"/>
              <a:t> la </a:t>
            </a:r>
            <a:r>
              <a:rPr lang="en-GB" sz="1350" dirty="0" err="1"/>
              <a:t>empresa</a:t>
            </a:r>
            <a:r>
              <a:rPr lang="en-GB" sz="1350" dirty="0"/>
              <a:t> hay </a:t>
            </a:r>
            <a:r>
              <a:rPr lang="en-GB" sz="1350" dirty="0" err="1"/>
              <a:t>empleados</a:t>
            </a:r>
            <a:r>
              <a:rPr lang="en-GB" sz="1350" dirty="0"/>
              <a:t> </a:t>
            </a:r>
          </a:p>
          <a:p>
            <a:pPr marL="214313" indent="-214313">
              <a:buFontTx/>
              <a:buChar char="-"/>
            </a:pPr>
            <a:r>
              <a:rPr lang="en-GB" sz="1350" dirty="0"/>
              <a:t> el </a:t>
            </a:r>
            <a:r>
              <a:rPr lang="en-GB" sz="1350" dirty="0" err="1"/>
              <a:t>empleado</a:t>
            </a:r>
            <a:r>
              <a:rPr lang="en-GB" sz="1350" dirty="0"/>
              <a:t> </a:t>
            </a:r>
            <a:r>
              <a:rPr lang="en-GB" sz="1350" dirty="0" err="1"/>
              <a:t>puede</a:t>
            </a:r>
            <a:r>
              <a:rPr lang="en-GB" sz="1350" dirty="0"/>
              <a:t> </a:t>
            </a:r>
            <a:r>
              <a:rPr lang="en-GB" sz="1350" dirty="0" err="1"/>
              <a:t>haber</a:t>
            </a:r>
            <a:r>
              <a:rPr lang="en-GB" sz="1350" dirty="0"/>
              <a:t> </a:t>
            </a:r>
            <a:r>
              <a:rPr lang="en-GB" sz="1350" dirty="0" err="1"/>
              <a:t>trabajado</a:t>
            </a:r>
            <a:r>
              <a:rPr lang="en-GB" sz="1350" dirty="0"/>
              <a:t> </a:t>
            </a:r>
            <a:r>
              <a:rPr lang="en-GB" sz="1350" dirty="0" err="1"/>
              <a:t>en</a:t>
            </a:r>
            <a:r>
              <a:rPr lang="en-GB" sz="1350" dirty="0"/>
              <a:t> </a:t>
            </a:r>
            <a:r>
              <a:rPr lang="en-GB" sz="1350" dirty="0" err="1"/>
              <a:t>varias</a:t>
            </a:r>
            <a:r>
              <a:rPr lang="en-GB" sz="1350" dirty="0"/>
              <a:t> </a:t>
            </a:r>
            <a:r>
              <a:rPr lang="en-GB" sz="1350" dirty="0" err="1"/>
              <a:t>empresas</a:t>
            </a:r>
            <a:r>
              <a:rPr lang="en-GB" sz="1350" dirty="0"/>
              <a:t> del sector e </a:t>
            </a:r>
            <a:r>
              <a:rPr lang="en-GB" sz="1350" dirty="0" err="1"/>
              <a:t>incluso</a:t>
            </a:r>
            <a:r>
              <a:rPr lang="en-GB" sz="1350" dirty="0"/>
              <a:t> </a:t>
            </a:r>
            <a:r>
              <a:rPr lang="en-GB" sz="1350" dirty="0" err="1"/>
              <a:t>puede</a:t>
            </a:r>
            <a:r>
              <a:rPr lang="en-GB" sz="1350" dirty="0"/>
              <a:t> </a:t>
            </a:r>
            <a:r>
              <a:rPr lang="en-GB" sz="1350" dirty="0" err="1"/>
              <a:t>trabajar</a:t>
            </a:r>
            <a:r>
              <a:rPr lang="en-GB" sz="1350" dirty="0"/>
              <a:t> </a:t>
            </a:r>
            <a:r>
              <a:rPr lang="en-GB" sz="1350" dirty="0" err="1"/>
              <a:t>en</a:t>
            </a:r>
            <a:r>
              <a:rPr lang="en-GB" sz="1350" dirty="0"/>
              <a:t> la </a:t>
            </a:r>
            <a:r>
              <a:rPr lang="en-GB" sz="1350" dirty="0" err="1"/>
              <a:t>misma</a:t>
            </a:r>
            <a:r>
              <a:rPr lang="en-GB" sz="1350" dirty="0"/>
              <a:t> </a:t>
            </a:r>
            <a:r>
              <a:rPr lang="en-GB" sz="1350" dirty="0" err="1"/>
              <a:t>empresa</a:t>
            </a:r>
            <a:r>
              <a:rPr lang="en-GB" sz="1350" dirty="0"/>
              <a:t> </a:t>
            </a:r>
            <a:r>
              <a:rPr lang="en-GB" sz="1350" dirty="0" err="1"/>
              <a:t>en</a:t>
            </a:r>
            <a:r>
              <a:rPr lang="en-GB" sz="1350" dirty="0"/>
              <a:t> </a:t>
            </a:r>
            <a:r>
              <a:rPr lang="en-GB" sz="1350" dirty="0" err="1"/>
              <a:t>distintos</a:t>
            </a:r>
            <a:r>
              <a:rPr lang="en-GB" sz="1350" dirty="0"/>
              <a:t> </a:t>
            </a:r>
            <a:r>
              <a:rPr lang="en-GB" sz="1350" dirty="0" err="1"/>
              <a:t>periodos</a:t>
            </a:r>
            <a:r>
              <a:rPr lang="en-GB" sz="1350" dirty="0"/>
              <a:t> de </a:t>
            </a:r>
            <a:r>
              <a:rPr lang="en-GB" sz="1350" dirty="0" err="1"/>
              <a:t>tiempo</a:t>
            </a:r>
            <a:r>
              <a:rPr lang="en-GB" sz="1350" dirty="0"/>
              <a:t>, </a:t>
            </a:r>
            <a:r>
              <a:rPr lang="en-GB" sz="1350" dirty="0" err="1"/>
              <a:t>nos</a:t>
            </a:r>
            <a:r>
              <a:rPr lang="en-GB" sz="1350" dirty="0"/>
              <a:t> </a:t>
            </a:r>
            <a:r>
              <a:rPr lang="en-GB" sz="1350" dirty="0" err="1"/>
              <a:t>interesa</a:t>
            </a:r>
            <a:r>
              <a:rPr lang="en-GB" sz="1350" dirty="0"/>
              <a:t> </a:t>
            </a:r>
            <a:r>
              <a:rPr lang="en-GB" sz="1350" dirty="0" err="1"/>
              <a:t>conocer</a:t>
            </a:r>
            <a:r>
              <a:rPr lang="en-GB" sz="1350" dirty="0"/>
              <a:t> la </a:t>
            </a:r>
            <a:r>
              <a:rPr lang="en-GB" sz="1350" dirty="0" err="1"/>
              <a:t>experiencia</a:t>
            </a:r>
            <a:r>
              <a:rPr lang="en-GB" sz="1350" dirty="0"/>
              <a:t> </a:t>
            </a:r>
            <a:r>
              <a:rPr lang="en-GB" sz="1350" dirty="0" err="1"/>
              <a:t>profesional</a:t>
            </a:r>
            <a:r>
              <a:rPr lang="en-GB" sz="1350" dirty="0"/>
              <a:t> del </a:t>
            </a:r>
            <a:r>
              <a:rPr lang="en-GB" sz="1350" dirty="0" err="1"/>
              <a:t>empleado</a:t>
            </a:r>
            <a:r>
              <a:rPr lang="en-GB" sz="1350" dirty="0"/>
              <a:t>. </a:t>
            </a:r>
          </a:p>
          <a:p>
            <a:pPr marL="214313" indent="-214313">
              <a:buFontTx/>
              <a:buChar char="-"/>
            </a:pPr>
            <a:endParaRPr lang="en-GB" sz="1350" dirty="0"/>
          </a:p>
          <a:p>
            <a:pPr marL="214313" indent="-214313">
              <a:buFontTx/>
              <a:buChar char="-"/>
            </a:pPr>
            <a:endParaRPr lang="en-GB" sz="1350" dirty="0"/>
          </a:p>
          <a:p>
            <a:pPr marL="214313" indent="-214313">
              <a:buFontTx/>
              <a:buChar char="-"/>
            </a:pPr>
            <a:r>
              <a:rPr lang="en-GB" sz="1350" dirty="0"/>
              <a:t>Las </a:t>
            </a:r>
            <a:r>
              <a:rPr lang="en-GB" sz="1350" dirty="0" err="1"/>
              <a:t>aplicaciones</a:t>
            </a:r>
            <a:r>
              <a:rPr lang="en-GB" sz="1350" dirty="0"/>
              <a:t> son </a:t>
            </a:r>
            <a:r>
              <a:rPr lang="en-GB" sz="1350" dirty="0" err="1"/>
              <a:t>subidas</a:t>
            </a:r>
            <a:r>
              <a:rPr lang="en-GB" sz="1350" dirty="0"/>
              <a:t> a las tiendas o </a:t>
            </a:r>
            <a:r>
              <a:rPr lang="en-GB" sz="1350" dirty="0" err="1"/>
              <a:t>plataformas</a:t>
            </a:r>
            <a:r>
              <a:rPr lang="en-GB" sz="1350" dirty="0"/>
              <a:t> </a:t>
            </a:r>
          </a:p>
          <a:p>
            <a:pPr marL="214313" indent="-214313">
              <a:buFontTx/>
              <a:buChar char="-"/>
            </a:pPr>
            <a:r>
              <a:rPr lang="en-GB" sz="1350" dirty="0"/>
              <a:t>Una </a:t>
            </a:r>
            <a:r>
              <a:rPr lang="en-GB" sz="1350" dirty="0" err="1"/>
              <a:t>misma</a:t>
            </a:r>
            <a:r>
              <a:rPr lang="en-GB" sz="1350" dirty="0"/>
              <a:t> </a:t>
            </a:r>
            <a:r>
              <a:rPr lang="en-GB" sz="1350" dirty="0" err="1"/>
              <a:t>aplicación</a:t>
            </a:r>
            <a:r>
              <a:rPr lang="en-GB" sz="1350" dirty="0"/>
              <a:t> </a:t>
            </a:r>
            <a:r>
              <a:rPr lang="en-GB" sz="1350" dirty="0" err="1"/>
              <a:t>puede</a:t>
            </a:r>
            <a:r>
              <a:rPr lang="en-GB" sz="1350" dirty="0"/>
              <a:t> ser </a:t>
            </a:r>
            <a:r>
              <a:rPr lang="en-GB" sz="1350" dirty="0" err="1"/>
              <a:t>subida</a:t>
            </a:r>
            <a:r>
              <a:rPr lang="en-GB" sz="1350" dirty="0"/>
              <a:t> a </a:t>
            </a:r>
            <a:r>
              <a:rPr lang="en-GB" sz="1350" dirty="0" err="1"/>
              <a:t>varias</a:t>
            </a:r>
            <a:r>
              <a:rPr lang="en-GB" sz="1350" dirty="0"/>
              <a:t> tiendas, por </a:t>
            </a:r>
            <a:r>
              <a:rPr lang="en-GB" sz="1350" dirty="0" err="1"/>
              <a:t>supuesto</a:t>
            </a:r>
            <a:r>
              <a:rPr lang="en-GB" sz="1350" dirty="0"/>
              <a:t> una tienda </a:t>
            </a:r>
            <a:r>
              <a:rPr lang="en-GB" sz="1350" dirty="0" err="1"/>
              <a:t>tiene</a:t>
            </a:r>
            <a:r>
              <a:rPr lang="en-GB" sz="1350" dirty="0"/>
              <a:t> </a:t>
            </a:r>
            <a:r>
              <a:rPr lang="en-GB" sz="1350" dirty="0" err="1"/>
              <a:t>muchas</a:t>
            </a:r>
            <a:r>
              <a:rPr lang="en-GB" sz="1350" dirty="0"/>
              <a:t> </a:t>
            </a:r>
            <a:r>
              <a:rPr lang="en-GB" sz="1350" dirty="0" err="1"/>
              <a:t>aplicaciones</a:t>
            </a:r>
            <a:r>
              <a:rPr lang="en-GB" sz="1350" dirty="0"/>
              <a:t>. </a:t>
            </a:r>
          </a:p>
          <a:p>
            <a:pPr marL="214313" indent="-214313">
              <a:buFontTx/>
              <a:buChar char="-"/>
            </a:pPr>
            <a:endParaRPr lang="en-GB" sz="1350" dirty="0"/>
          </a:p>
          <a:p>
            <a:pPr marL="214313" indent="-214313">
              <a:buFontTx/>
              <a:buChar char="-"/>
            </a:pPr>
            <a:r>
              <a:rPr lang="en-GB" sz="1350" dirty="0" err="1"/>
              <a:t>Cada</a:t>
            </a:r>
            <a:r>
              <a:rPr lang="en-GB" sz="1350" dirty="0"/>
              <a:t> </a:t>
            </a:r>
            <a:r>
              <a:rPr lang="en-GB" sz="1350" dirty="0" err="1"/>
              <a:t>aplicación</a:t>
            </a:r>
            <a:r>
              <a:rPr lang="en-GB" sz="1350" dirty="0"/>
              <a:t> </a:t>
            </a:r>
            <a:r>
              <a:rPr lang="en-GB" sz="1350" dirty="0" err="1"/>
              <a:t>esta</a:t>
            </a:r>
            <a:r>
              <a:rPr lang="en-GB" sz="1350" dirty="0"/>
              <a:t>́ </a:t>
            </a:r>
            <a:r>
              <a:rPr lang="en-GB" sz="1350" dirty="0" err="1"/>
              <a:t>realizada</a:t>
            </a:r>
            <a:r>
              <a:rPr lang="en-GB" sz="1350" dirty="0"/>
              <a:t> por un </a:t>
            </a:r>
            <a:r>
              <a:rPr lang="en-GB" sz="1350" dirty="0" err="1"/>
              <a:t>grupo</a:t>
            </a:r>
            <a:r>
              <a:rPr lang="en-GB" sz="1350" dirty="0"/>
              <a:t> de </a:t>
            </a:r>
            <a:r>
              <a:rPr lang="en-GB" sz="1350" dirty="0" err="1"/>
              <a:t>empleados</a:t>
            </a:r>
            <a:r>
              <a:rPr lang="en-GB" sz="1350" dirty="0"/>
              <a:t>. </a:t>
            </a:r>
          </a:p>
          <a:p>
            <a:pPr marL="214313" indent="-214313">
              <a:buFontTx/>
              <a:buChar char="-"/>
            </a:pPr>
            <a:endParaRPr lang="en-GB" sz="1350" dirty="0"/>
          </a:p>
          <a:p>
            <a:pPr marL="214313" indent="-214313">
              <a:buFontTx/>
              <a:buChar char="-"/>
            </a:pPr>
            <a:r>
              <a:rPr lang="en-GB" sz="1350" dirty="0"/>
              <a:t>La </a:t>
            </a:r>
            <a:r>
              <a:rPr lang="en-GB" sz="1350" dirty="0" err="1"/>
              <a:t>aplicación</a:t>
            </a:r>
            <a:r>
              <a:rPr lang="en-GB" sz="1350" dirty="0"/>
              <a:t> es </a:t>
            </a:r>
            <a:r>
              <a:rPr lang="en-GB" sz="1350" dirty="0" err="1"/>
              <a:t>dirigida</a:t>
            </a:r>
            <a:r>
              <a:rPr lang="en-GB" sz="1350" dirty="0"/>
              <a:t> por un </a:t>
            </a:r>
            <a:r>
              <a:rPr lang="en-GB" sz="1350" dirty="0" err="1"/>
              <a:t>empleado</a:t>
            </a:r>
            <a:r>
              <a:rPr lang="en-GB" sz="1350" dirty="0"/>
              <a:t> y un </a:t>
            </a:r>
            <a:r>
              <a:rPr lang="en-GB" sz="1350" dirty="0" err="1"/>
              <a:t>empleado</a:t>
            </a:r>
            <a:r>
              <a:rPr lang="en-GB" sz="1350" dirty="0"/>
              <a:t> </a:t>
            </a:r>
            <a:r>
              <a:rPr lang="en-GB" sz="1350" dirty="0" err="1"/>
              <a:t>puede</a:t>
            </a:r>
            <a:r>
              <a:rPr lang="en-GB" sz="1350" dirty="0"/>
              <a:t> </a:t>
            </a:r>
            <a:r>
              <a:rPr lang="en-GB" sz="1350" dirty="0" err="1"/>
              <a:t>dirigir</a:t>
            </a:r>
            <a:r>
              <a:rPr lang="en-GB" sz="1350" dirty="0"/>
              <a:t> </a:t>
            </a:r>
            <a:r>
              <a:rPr lang="en-GB" sz="1350" dirty="0" err="1"/>
              <a:t>varias</a:t>
            </a:r>
            <a:r>
              <a:rPr lang="en-GB" sz="1350" dirty="0"/>
              <a:t> </a:t>
            </a:r>
            <a:r>
              <a:rPr lang="en-GB" sz="1350" dirty="0" err="1"/>
              <a:t>aplicaciones</a:t>
            </a:r>
            <a:r>
              <a:rPr lang="en-GB" sz="1350" dirty="0"/>
              <a:t>. </a:t>
            </a:r>
          </a:p>
          <a:p>
            <a:pPr marL="214313" indent="-214313">
              <a:buFontTx/>
              <a:buChar char="-"/>
            </a:pPr>
            <a:endParaRPr lang="en-GB" sz="1350" dirty="0"/>
          </a:p>
          <a:p>
            <a:pPr marL="214313" indent="-214313">
              <a:buFontTx/>
              <a:buChar char="-"/>
            </a:pPr>
            <a:endParaRPr lang="en-GB" sz="1350" dirty="0"/>
          </a:p>
        </p:txBody>
      </p:sp>
    </p:spTree>
    <p:extLst>
      <p:ext uri="{BB962C8B-B14F-4D97-AF65-F5344CB8AC3E}">
        <p14:creationId xmlns:p14="http://schemas.microsoft.com/office/powerpoint/2010/main" val="2540076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C58915-FC69-614C-B3AA-5B15B4B95A95}"/>
              </a:ext>
            </a:extLst>
          </p:cNvPr>
          <p:cNvSpPr txBox="1"/>
          <p:nvPr/>
        </p:nvSpPr>
        <p:spPr>
          <a:xfrm>
            <a:off x="922564" y="1714501"/>
            <a:ext cx="711109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GB" sz="1350" dirty="0"/>
              <a:t>Un </a:t>
            </a:r>
            <a:r>
              <a:rPr lang="en-GB" sz="1350" dirty="0" err="1"/>
              <a:t>usuario</a:t>
            </a:r>
            <a:r>
              <a:rPr lang="en-GB" sz="1350" dirty="0"/>
              <a:t> </a:t>
            </a:r>
            <a:r>
              <a:rPr lang="en-GB" sz="1350" dirty="0" err="1"/>
              <a:t>puede</a:t>
            </a:r>
            <a:r>
              <a:rPr lang="en-GB" sz="1350" dirty="0"/>
              <a:t> </a:t>
            </a:r>
            <a:r>
              <a:rPr lang="en-GB" sz="1350" dirty="0" err="1"/>
              <a:t>descargar</a:t>
            </a:r>
            <a:r>
              <a:rPr lang="en-GB" sz="1350" dirty="0"/>
              <a:t> o no </a:t>
            </a:r>
            <a:r>
              <a:rPr lang="en-GB" sz="1350" dirty="0" err="1"/>
              <a:t>aplicaciones</a:t>
            </a:r>
            <a:r>
              <a:rPr lang="en-GB" sz="1350" dirty="0"/>
              <a:t>, </a:t>
            </a:r>
            <a:r>
              <a:rPr lang="en-GB" sz="1350" dirty="0" err="1"/>
              <a:t>pero</a:t>
            </a:r>
            <a:r>
              <a:rPr lang="en-GB" sz="1350" dirty="0"/>
              <a:t> no </a:t>
            </a:r>
            <a:r>
              <a:rPr lang="en-GB" sz="1350" dirty="0" err="1"/>
              <a:t>puede</a:t>
            </a:r>
            <a:r>
              <a:rPr lang="en-GB" sz="1350" dirty="0"/>
              <a:t> </a:t>
            </a:r>
            <a:r>
              <a:rPr lang="en-GB" sz="1350" dirty="0" err="1"/>
              <a:t>descargar</a:t>
            </a:r>
            <a:r>
              <a:rPr lang="en-GB" sz="1350" dirty="0"/>
              <a:t> dos </a:t>
            </a:r>
            <a:r>
              <a:rPr lang="en-GB" sz="1350" dirty="0" err="1"/>
              <a:t>veces</a:t>
            </a:r>
            <a:r>
              <a:rPr lang="en-GB" sz="1350" dirty="0"/>
              <a:t> la </a:t>
            </a:r>
            <a:r>
              <a:rPr lang="en-GB" sz="1350" dirty="0" err="1"/>
              <a:t>misma</a:t>
            </a:r>
            <a:r>
              <a:rPr lang="en-GB" sz="1350" dirty="0"/>
              <a:t> </a:t>
            </a:r>
            <a:r>
              <a:rPr lang="en-GB" sz="1350" dirty="0" err="1"/>
              <a:t>aplicación</a:t>
            </a:r>
            <a:r>
              <a:rPr lang="en-GB" sz="1350" dirty="0"/>
              <a:t>.</a:t>
            </a:r>
          </a:p>
          <a:p>
            <a:pPr marL="214313" indent="-214313">
              <a:buFontTx/>
              <a:buChar char="-"/>
            </a:pPr>
            <a:endParaRPr lang="en-GB" sz="1350" dirty="0"/>
          </a:p>
          <a:p>
            <a:pPr marL="214313" indent="-214313">
              <a:buFontTx/>
              <a:buChar char="-"/>
            </a:pPr>
            <a:r>
              <a:rPr lang="en-GB" sz="1350" dirty="0"/>
              <a:t> El </a:t>
            </a:r>
            <a:r>
              <a:rPr lang="en-GB" sz="1350" dirty="0" err="1"/>
              <a:t>usuario</a:t>
            </a:r>
            <a:r>
              <a:rPr lang="en-GB" sz="1350" dirty="0"/>
              <a:t> </a:t>
            </a:r>
            <a:r>
              <a:rPr lang="en-GB" sz="1350" dirty="0" err="1"/>
              <a:t>puede</a:t>
            </a:r>
            <a:r>
              <a:rPr lang="en-GB" sz="1350" dirty="0"/>
              <a:t> </a:t>
            </a:r>
            <a:r>
              <a:rPr lang="en-GB" sz="1350" dirty="0" err="1"/>
              <a:t>puntuar</a:t>
            </a:r>
            <a:r>
              <a:rPr lang="en-GB" sz="1350" dirty="0"/>
              <a:t> de 0 a 5 </a:t>
            </a:r>
            <a:r>
              <a:rPr lang="en-GB" sz="1350" dirty="0" err="1"/>
              <a:t>cada</a:t>
            </a:r>
            <a:r>
              <a:rPr lang="en-GB" sz="1350" dirty="0"/>
              <a:t> una de las </a:t>
            </a:r>
            <a:r>
              <a:rPr lang="en-GB" sz="1350" dirty="0" err="1"/>
              <a:t>aplicaciones</a:t>
            </a:r>
            <a:r>
              <a:rPr lang="en-GB" sz="1350" dirty="0"/>
              <a:t> que se </a:t>
            </a:r>
            <a:r>
              <a:rPr lang="en-GB" sz="1350" dirty="0" err="1"/>
              <a:t>descarga</a:t>
            </a:r>
            <a:r>
              <a:rPr lang="en-GB" sz="1350" dirty="0"/>
              <a:t> y </a:t>
            </a:r>
            <a:r>
              <a:rPr lang="en-GB" sz="1350" dirty="0" err="1"/>
              <a:t>hacer</a:t>
            </a:r>
            <a:r>
              <a:rPr lang="en-GB" sz="1350" dirty="0"/>
              <a:t> </a:t>
            </a:r>
            <a:r>
              <a:rPr lang="en-GB" sz="1350" dirty="0" err="1"/>
              <a:t>comentarios</a:t>
            </a:r>
            <a:r>
              <a:rPr lang="en-GB" sz="1350" dirty="0"/>
              <a:t> </a:t>
            </a:r>
            <a:r>
              <a:rPr lang="en-GB" sz="1350" dirty="0" err="1"/>
              <a:t>referentes</a:t>
            </a:r>
            <a:r>
              <a:rPr lang="en-GB" sz="1350" dirty="0"/>
              <a:t> a la </a:t>
            </a:r>
            <a:r>
              <a:rPr lang="en-GB" sz="1350" dirty="0" err="1"/>
              <a:t>misma</a:t>
            </a:r>
            <a:r>
              <a:rPr lang="en-GB" sz="13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6683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842B5D-B473-084B-BAAD-D484710BE937}"/>
              </a:ext>
            </a:extLst>
          </p:cNvPr>
          <p:cNvSpPr/>
          <p:nvPr/>
        </p:nvSpPr>
        <p:spPr>
          <a:xfrm>
            <a:off x="754687" y="356172"/>
            <a:ext cx="1179227" cy="503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350" dirty="0">
                <a:solidFill>
                  <a:schemeClr val="tx1"/>
                </a:solidFill>
              </a:rPr>
              <a:t>Empresa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EF3E6F-75B6-984C-9F5C-D590EF303C84}"/>
              </a:ext>
            </a:extLst>
          </p:cNvPr>
          <p:cNvSpPr/>
          <p:nvPr/>
        </p:nvSpPr>
        <p:spPr>
          <a:xfrm>
            <a:off x="1492916" y="3390225"/>
            <a:ext cx="1371600" cy="5225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350" dirty="0">
                <a:solidFill>
                  <a:schemeClr val="tx1"/>
                </a:solidFill>
              </a:rPr>
              <a:t>Empleado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E38115-24E8-1F47-87E5-E343122D4671}"/>
              </a:ext>
            </a:extLst>
          </p:cNvPr>
          <p:cNvSpPr/>
          <p:nvPr/>
        </p:nvSpPr>
        <p:spPr>
          <a:xfrm>
            <a:off x="7395823" y="1761436"/>
            <a:ext cx="1371600" cy="5225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350" dirty="0">
                <a:solidFill>
                  <a:schemeClr val="tx1"/>
                </a:solidFill>
              </a:rPr>
              <a:t>Usuario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A7E995-F7FA-0D47-AE1C-573469B455BF}"/>
              </a:ext>
            </a:extLst>
          </p:cNvPr>
          <p:cNvSpPr/>
          <p:nvPr/>
        </p:nvSpPr>
        <p:spPr>
          <a:xfrm>
            <a:off x="4800218" y="451598"/>
            <a:ext cx="813877" cy="5087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35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07FC38-C8B7-6C4F-AD22-637A02546FB6}"/>
              </a:ext>
            </a:extLst>
          </p:cNvPr>
          <p:cNvSpPr/>
          <p:nvPr/>
        </p:nvSpPr>
        <p:spPr>
          <a:xfrm>
            <a:off x="4837177" y="3092230"/>
            <a:ext cx="1029335" cy="3878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350" dirty="0">
                <a:solidFill>
                  <a:schemeClr val="tx1"/>
                </a:solidFill>
              </a:rPr>
              <a:t>Tienda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1B039E28-CC49-7247-9F49-73BBB7D3493B}"/>
              </a:ext>
            </a:extLst>
          </p:cNvPr>
          <p:cNvSpPr/>
          <p:nvPr/>
        </p:nvSpPr>
        <p:spPr>
          <a:xfrm>
            <a:off x="1587059" y="1746882"/>
            <a:ext cx="1082148" cy="768484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err="1">
                <a:solidFill>
                  <a:schemeClr val="tx1"/>
                </a:solidFill>
              </a:rPr>
              <a:t>Trabaja</a:t>
            </a:r>
            <a:r>
              <a:rPr lang="en-GB" sz="1050" dirty="0">
                <a:solidFill>
                  <a:schemeClr val="tx1"/>
                </a:solidFill>
              </a:rPr>
              <a:t> </a:t>
            </a:r>
            <a:r>
              <a:rPr lang="en-GB" sz="1050" dirty="0" err="1">
                <a:solidFill>
                  <a:schemeClr val="tx1"/>
                </a:solidFill>
              </a:rPr>
              <a:t>ahora</a:t>
            </a:r>
            <a:endParaRPr lang="en-ES" sz="1050" dirty="0">
              <a:solidFill>
                <a:schemeClr val="tx1"/>
              </a:solidFill>
            </a:endParaRP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27217DA0-D945-F24E-8031-0B077D6C0807}"/>
              </a:ext>
            </a:extLst>
          </p:cNvPr>
          <p:cNvSpPr/>
          <p:nvPr/>
        </p:nvSpPr>
        <p:spPr>
          <a:xfrm>
            <a:off x="2535138" y="90837"/>
            <a:ext cx="1843087" cy="1071559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350" dirty="0">
                <a:solidFill>
                  <a:schemeClr val="tx1"/>
                </a:solidFill>
              </a:rPr>
              <a:t>desarrolla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F2C9F19F-AED4-C34D-A2BD-BD13FD191CD8}"/>
              </a:ext>
            </a:extLst>
          </p:cNvPr>
          <p:cNvSpPr/>
          <p:nvPr/>
        </p:nvSpPr>
        <p:spPr>
          <a:xfrm>
            <a:off x="6339187" y="480671"/>
            <a:ext cx="1686815" cy="857250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350" dirty="0">
                <a:solidFill>
                  <a:schemeClr val="tx1"/>
                </a:solidFill>
              </a:rPr>
              <a:t>descarga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1541FBC7-4A8C-444A-A700-32775C1D6880}"/>
              </a:ext>
            </a:extLst>
          </p:cNvPr>
          <p:cNvSpPr/>
          <p:nvPr/>
        </p:nvSpPr>
        <p:spPr>
          <a:xfrm>
            <a:off x="2811447" y="1562444"/>
            <a:ext cx="825999" cy="857250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dirty="0">
                <a:solidFill>
                  <a:schemeClr val="tx1"/>
                </a:solidFill>
              </a:rPr>
              <a:t>dirige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36503B-5D89-534B-843E-4189F713F61A}"/>
              </a:ext>
            </a:extLst>
          </p:cNvPr>
          <p:cNvCxnSpPr>
            <a:cxnSpLocks/>
          </p:cNvCxnSpPr>
          <p:nvPr/>
        </p:nvCxnSpPr>
        <p:spPr>
          <a:xfrm>
            <a:off x="2128327" y="2694215"/>
            <a:ext cx="0" cy="616403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099338-B91E-184F-9406-A60D15D3A519}"/>
              </a:ext>
            </a:extLst>
          </p:cNvPr>
          <p:cNvCxnSpPr>
            <a:cxnSpLocks/>
          </p:cNvCxnSpPr>
          <p:nvPr/>
        </p:nvCxnSpPr>
        <p:spPr>
          <a:xfrm>
            <a:off x="803780" y="924100"/>
            <a:ext cx="0" cy="486026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629005-16FC-1C4B-8A00-CAD3160335F6}"/>
              </a:ext>
            </a:extLst>
          </p:cNvPr>
          <p:cNvCxnSpPr>
            <a:cxnSpLocks/>
          </p:cNvCxnSpPr>
          <p:nvPr/>
        </p:nvCxnSpPr>
        <p:spPr>
          <a:xfrm flipH="1" flipV="1">
            <a:off x="1790529" y="982780"/>
            <a:ext cx="337798" cy="6856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DBD4A9-5BD6-7F48-B3DD-BC6EB6DD3AA2}"/>
              </a:ext>
            </a:extLst>
          </p:cNvPr>
          <p:cNvCxnSpPr>
            <a:cxnSpLocks/>
          </p:cNvCxnSpPr>
          <p:nvPr/>
        </p:nvCxnSpPr>
        <p:spPr>
          <a:xfrm flipH="1">
            <a:off x="1997060" y="607984"/>
            <a:ext cx="49700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066240-C2A1-7147-BCF8-E7C321E62DCD}"/>
              </a:ext>
            </a:extLst>
          </p:cNvPr>
          <p:cNvCxnSpPr>
            <a:cxnSpLocks/>
          </p:cNvCxnSpPr>
          <p:nvPr/>
        </p:nvCxnSpPr>
        <p:spPr>
          <a:xfrm>
            <a:off x="4396723" y="643190"/>
            <a:ext cx="35055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E786639-3623-EC45-9702-E8B7FC3C4F6D}"/>
              </a:ext>
            </a:extLst>
          </p:cNvPr>
          <p:cNvCxnSpPr>
            <a:cxnSpLocks/>
          </p:cNvCxnSpPr>
          <p:nvPr/>
        </p:nvCxnSpPr>
        <p:spPr>
          <a:xfrm>
            <a:off x="5432558" y="1057264"/>
            <a:ext cx="0" cy="45108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0360639-6EF4-9E49-B832-3B830B755153}"/>
              </a:ext>
            </a:extLst>
          </p:cNvPr>
          <p:cNvCxnSpPr>
            <a:cxnSpLocks/>
          </p:cNvCxnSpPr>
          <p:nvPr/>
        </p:nvCxnSpPr>
        <p:spPr>
          <a:xfrm>
            <a:off x="5367123" y="2519688"/>
            <a:ext cx="0" cy="45108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13935B5-1780-4241-996F-FB75BE782114}"/>
              </a:ext>
            </a:extLst>
          </p:cNvPr>
          <p:cNvCxnSpPr>
            <a:cxnSpLocks/>
          </p:cNvCxnSpPr>
          <p:nvPr/>
        </p:nvCxnSpPr>
        <p:spPr>
          <a:xfrm>
            <a:off x="7758113" y="1162396"/>
            <a:ext cx="323510" cy="40004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Frame 35">
            <a:extLst>
              <a:ext uri="{FF2B5EF4-FFF2-40B4-BE49-F238E27FC236}">
                <a16:creationId xmlns:a16="http://schemas.microsoft.com/office/drawing/2014/main" id="{A0A63005-A86B-FF43-84CF-08C293D21264}"/>
              </a:ext>
            </a:extLst>
          </p:cNvPr>
          <p:cNvSpPr/>
          <p:nvPr/>
        </p:nvSpPr>
        <p:spPr>
          <a:xfrm>
            <a:off x="5951765" y="119404"/>
            <a:ext cx="813877" cy="361268"/>
          </a:xfrm>
          <a:prstGeom prst="fram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1350">
              <a:solidFill>
                <a:schemeClr val="tx1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0949686-D16D-DE49-8EB8-8DC20207883D}"/>
              </a:ext>
            </a:extLst>
          </p:cNvPr>
          <p:cNvCxnSpPr>
            <a:cxnSpLocks/>
          </p:cNvCxnSpPr>
          <p:nvPr/>
        </p:nvCxnSpPr>
        <p:spPr>
          <a:xfrm flipH="1" flipV="1">
            <a:off x="5754164" y="705964"/>
            <a:ext cx="718074" cy="2269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7277475-0E3C-FF4C-979A-D0C614AC2FC9}"/>
              </a:ext>
            </a:extLst>
          </p:cNvPr>
          <p:cNvSpPr txBox="1"/>
          <p:nvPr/>
        </p:nvSpPr>
        <p:spPr>
          <a:xfrm>
            <a:off x="5838968" y="220110"/>
            <a:ext cx="102853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ES" sz="750" dirty="0"/>
              <a:t>0&lt;Restrict&lt;2</a:t>
            </a:r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2B21C813-1C63-B443-8C32-8D9749E9ECD3}"/>
              </a:ext>
            </a:extLst>
          </p:cNvPr>
          <p:cNvSpPr/>
          <p:nvPr/>
        </p:nvSpPr>
        <p:spPr>
          <a:xfrm>
            <a:off x="4642859" y="1573432"/>
            <a:ext cx="1552102" cy="857250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050" dirty="0">
                <a:solidFill>
                  <a:schemeClr val="tx1"/>
                </a:solidFill>
              </a:rPr>
              <a:t>Esta</a:t>
            </a:r>
          </a:p>
          <a:p>
            <a:pPr algn="ctr"/>
            <a:r>
              <a:rPr lang="en-ES" sz="1050" dirty="0">
                <a:solidFill>
                  <a:schemeClr val="tx1"/>
                </a:solidFill>
              </a:rPr>
              <a:t>Disponible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AE90DCA-2558-C849-83F4-6E04C400AAD2}"/>
              </a:ext>
            </a:extLst>
          </p:cNvPr>
          <p:cNvCxnSpPr>
            <a:cxnSpLocks/>
          </p:cNvCxnSpPr>
          <p:nvPr/>
        </p:nvCxnSpPr>
        <p:spPr>
          <a:xfrm flipH="1">
            <a:off x="3540550" y="853061"/>
            <a:ext cx="1109837" cy="815396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021CEF-31C6-0E46-903B-DE73761371D7}"/>
              </a:ext>
            </a:extLst>
          </p:cNvPr>
          <p:cNvCxnSpPr>
            <a:cxnSpLocks/>
          </p:cNvCxnSpPr>
          <p:nvPr/>
        </p:nvCxnSpPr>
        <p:spPr>
          <a:xfrm flipH="1">
            <a:off x="2535139" y="2301292"/>
            <a:ext cx="533294" cy="90279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iamond 32">
            <a:extLst>
              <a:ext uri="{FF2B5EF4-FFF2-40B4-BE49-F238E27FC236}">
                <a16:creationId xmlns:a16="http://schemas.microsoft.com/office/drawing/2014/main" id="{43C91803-5F78-FD48-A11C-39FCC30B19D9}"/>
              </a:ext>
            </a:extLst>
          </p:cNvPr>
          <p:cNvSpPr/>
          <p:nvPr/>
        </p:nvSpPr>
        <p:spPr>
          <a:xfrm>
            <a:off x="3617286" y="1855326"/>
            <a:ext cx="954712" cy="857250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750" dirty="0">
                <a:solidFill>
                  <a:schemeClr val="tx1"/>
                </a:solidFill>
              </a:rPr>
              <a:t>realizan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C766251-6BB6-7742-B754-A03F71A1D917}"/>
              </a:ext>
            </a:extLst>
          </p:cNvPr>
          <p:cNvCxnSpPr>
            <a:cxnSpLocks/>
          </p:cNvCxnSpPr>
          <p:nvPr/>
        </p:nvCxnSpPr>
        <p:spPr>
          <a:xfrm flipH="1">
            <a:off x="4250815" y="1025052"/>
            <a:ext cx="586362" cy="85725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43A52BD-C028-AB4F-A859-1B2D6CFF261D}"/>
              </a:ext>
            </a:extLst>
          </p:cNvPr>
          <p:cNvCxnSpPr>
            <a:cxnSpLocks/>
          </p:cNvCxnSpPr>
          <p:nvPr/>
        </p:nvCxnSpPr>
        <p:spPr>
          <a:xfrm flipH="1">
            <a:off x="3017110" y="2512565"/>
            <a:ext cx="731956" cy="798053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Diamond 31">
            <a:extLst>
              <a:ext uri="{FF2B5EF4-FFF2-40B4-BE49-F238E27FC236}">
                <a16:creationId xmlns:a16="http://schemas.microsoft.com/office/drawing/2014/main" id="{F76E0532-41F8-8842-85E0-8200EC269B10}"/>
              </a:ext>
            </a:extLst>
          </p:cNvPr>
          <p:cNvSpPr/>
          <p:nvPr/>
        </p:nvSpPr>
        <p:spPr>
          <a:xfrm>
            <a:off x="85050" y="1487907"/>
            <a:ext cx="1438705" cy="685677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1050" dirty="0">
              <a:solidFill>
                <a:schemeClr val="tx1"/>
              </a:solidFill>
            </a:endParaRPr>
          </a:p>
          <a:p>
            <a:pPr algn="ctr"/>
            <a:endParaRPr lang="en-ES" sz="1050" dirty="0">
              <a:solidFill>
                <a:schemeClr val="tx1"/>
              </a:solidFill>
            </a:endParaRPr>
          </a:p>
          <a:p>
            <a:pPr algn="ctr"/>
            <a:r>
              <a:rPr lang="en-ES" sz="1050" dirty="0">
                <a:solidFill>
                  <a:schemeClr val="tx1"/>
                </a:solidFill>
              </a:rPr>
              <a:t>Experiecia</a:t>
            </a:r>
          </a:p>
          <a:p>
            <a:pPr algn="ctr"/>
            <a:r>
              <a:rPr lang="en-ES" sz="1050" dirty="0">
                <a:solidFill>
                  <a:schemeClr val="tx1"/>
                </a:solidFill>
              </a:rPr>
              <a:t>Laboral</a:t>
            </a:r>
          </a:p>
          <a:p>
            <a:pPr algn="ctr"/>
            <a:endParaRPr lang="en-ES" sz="1050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F0830F7-A3A9-DC4E-8C08-E5D34D640E60}"/>
              </a:ext>
            </a:extLst>
          </p:cNvPr>
          <p:cNvCxnSpPr>
            <a:cxnSpLocks/>
          </p:cNvCxnSpPr>
          <p:nvPr/>
        </p:nvCxnSpPr>
        <p:spPr>
          <a:xfrm>
            <a:off x="886301" y="2409652"/>
            <a:ext cx="783278" cy="90279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665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C58915-FC69-614C-B3AA-5B15B4B95A95}"/>
              </a:ext>
            </a:extLst>
          </p:cNvPr>
          <p:cNvSpPr txBox="1"/>
          <p:nvPr/>
        </p:nvSpPr>
        <p:spPr>
          <a:xfrm>
            <a:off x="849086" y="489857"/>
            <a:ext cx="71110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b="1" dirty="0" err="1"/>
              <a:t>Pasamos</a:t>
            </a:r>
            <a:r>
              <a:rPr lang="en-GB" sz="2100" b="1" dirty="0"/>
              <a:t> las </a:t>
            </a:r>
            <a:r>
              <a:rPr lang="en-GB" sz="2100" b="1" dirty="0" err="1"/>
              <a:t>entidades</a:t>
            </a:r>
            <a:r>
              <a:rPr lang="en-GB" sz="2100" b="1" dirty="0"/>
              <a:t> a </a:t>
            </a:r>
            <a:r>
              <a:rPr lang="en-GB" sz="2100" b="1" dirty="0" err="1"/>
              <a:t>tablas</a:t>
            </a:r>
            <a:r>
              <a:rPr lang="en-GB" sz="2100" b="1" dirty="0"/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09D750-7258-514E-B720-643E5D283B84}"/>
              </a:ext>
            </a:extLst>
          </p:cNvPr>
          <p:cNvSpPr txBox="1"/>
          <p:nvPr/>
        </p:nvSpPr>
        <p:spPr>
          <a:xfrm>
            <a:off x="530679" y="1518557"/>
            <a:ext cx="7952014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e</a:t>
            </a:r>
            <a:r>
              <a:rPr lang="en-ES" sz="1350" dirty="0"/>
              <a:t>mpresa(</a:t>
            </a:r>
            <a:r>
              <a:rPr lang="en-ES" sz="1350" u="sng" dirty="0"/>
              <a:t>CodEmpresa</a:t>
            </a:r>
            <a:r>
              <a:rPr lang="en-ES" sz="1350" dirty="0"/>
              <a:t>, Nombre, ResidenciaFiscal, AñoCreacion,Pagina web, email)</a:t>
            </a:r>
          </a:p>
          <a:p>
            <a:endParaRPr lang="en-ES" sz="1350" dirty="0"/>
          </a:p>
          <a:p>
            <a:r>
              <a:rPr lang="en-ES" sz="1350" dirty="0"/>
              <a:t>empleado(</a:t>
            </a:r>
            <a:r>
              <a:rPr lang="en-ES" sz="1350" u="sng" dirty="0"/>
              <a:t>CodEmpleado</a:t>
            </a:r>
            <a:r>
              <a:rPr lang="en-ES" sz="1350" dirty="0"/>
              <a:t>, NIF, Nombre, Apellido1, Apellido2, direccion, telefono)</a:t>
            </a:r>
          </a:p>
          <a:p>
            <a:endParaRPr lang="en-ES" sz="1350" dirty="0"/>
          </a:p>
          <a:p>
            <a:r>
              <a:rPr lang="en-ES" sz="1350" dirty="0"/>
              <a:t>tienda (</a:t>
            </a:r>
            <a:r>
              <a:rPr lang="en-ES" sz="1350" u="sng" dirty="0"/>
              <a:t>NombreTienda</a:t>
            </a:r>
            <a:r>
              <a:rPr lang="en-ES" sz="1350" dirty="0"/>
              <a:t>, EmpresaGestora, website)</a:t>
            </a:r>
          </a:p>
          <a:p>
            <a:endParaRPr lang="en-ES" sz="1350" dirty="0"/>
          </a:p>
          <a:p>
            <a:r>
              <a:rPr lang="en-ES" sz="1350" dirty="0"/>
              <a:t>app( </a:t>
            </a:r>
            <a:r>
              <a:rPr lang="en-ES" sz="1350" u="sng" dirty="0"/>
              <a:t>NombreApp</a:t>
            </a:r>
            <a:r>
              <a:rPr lang="en-ES" sz="1350" dirty="0"/>
              <a:t>, CodigoApp, FchComienzoRealizacion, FchFinRealizacion, Categoria, Precio, EspacioMemoria)</a:t>
            </a:r>
          </a:p>
          <a:p>
            <a:endParaRPr lang="en-ES" sz="1350" dirty="0"/>
          </a:p>
          <a:p>
            <a:r>
              <a:rPr lang="en-GB" sz="1350" dirty="0"/>
              <a:t>u</a:t>
            </a:r>
            <a:r>
              <a:rPr lang="en-ES" sz="1350" dirty="0"/>
              <a:t>suario( </a:t>
            </a:r>
            <a:r>
              <a:rPr lang="en-ES" sz="1350" u="sng" dirty="0"/>
              <a:t>NumeroCuenta</a:t>
            </a:r>
            <a:r>
              <a:rPr lang="en-ES" sz="1350" dirty="0"/>
              <a:t>, Nombre, direccion, numerotelefono)</a:t>
            </a:r>
          </a:p>
          <a:p>
            <a:endParaRPr lang="en-ES" sz="1350" dirty="0"/>
          </a:p>
          <a:p>
            <a:endParaRPr lang="en-ES" sz="1350" dirty="0"/>
          </a:p>
        </p:txBody>
      </p:sp>
    </p:spTree>
    <p:extLst>
      <p:ext uri="{BB962C8B-B14F-4D97-AF65-F5344CB8AC3E}">
        <p14:creationId xmlns:p14="http://schemas.microsoft.com/office/powerpoint/2010/main" val="4151467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Introduccion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E11725-C5ED-8D47-AD2E-BB00F4DF79FC}"/>
              </a:ext>
            </a:extLst>
          </p:cNvPr>
          <p:cNvSpPr txBox="1"/>
          <p:nvPr/>
        </p:nvSpPr>
        <p:spPr>
          <a:xfrm>
            <a:off x="359228" y="1338943"/>
            <a:ext cx="65151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En este proyecto queremos comprobar si teniendo una “red” de sensores integrado en un panel de material compuesto seria posible detectar la presencia y posicion de posibles defectos.</a:t>
            </a:r>
          </a:p>
          <a:p>
            <a:endParaRPr lang="en-ES" dirty="0"/>
          </a:p>
          <a:p>
            <a:endParaRPr lang="en-ES" dirty="0"/>
          </a:p>
          <a:p>
            <a:r>
              <a:rPr lang="en-ES" dirty="0"/>
              <a:t>Para ello se ha utilizado un script de python para la automaticacion del modelado en Abaqus y se ha extraido un dataset con 5000 casos distintos. </a:t>
            </a:r>
          </a:p>
          <a:p>
            <a:endParaRPr lang="en-ES" dirty="0"/>
          </a:p>
          <a:p>
            <a:r>
              <a:rPr lang="en-ES" dirty="0"/>
              <a:t>En todos los casos el tamaño del panel no varia pero el tamaño y la posicion del defecto es diferente en cada caso.</a:t>
            </a:r>
          </a:p>
        </p:txBody>
      </p:sp>
    </p:spTree>
    <p:extLst>
      <p:ext uri="{BB962C8B-B14F-4D97-AF65-F5344CB8AC3E}">
        <p14:creationId xmlns:p14="http://schemas.microsoft.com/office/powerpoint/2010/main" val="4061884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9">
            <a:extLst>
              <a:ext uri="{FF2B5EF4-FFF2-40B4-BE49-F238E27FC236}">
                <a16:creationId xmlns:a16="http://schemas.microsoft.com/office/drawing/2014/main" id="{DAA4C843-ABB4-6F4A-A4BF-96F2E5FD16CD}"/>
              </a:ext>
            </a:extLst>
          </p:cNvPr>
          <p:cNvSpPr>
            <a:spLocks noEditPoints="1"/>
          </p:cNvSpPr>
          <p:nvPr/>
        </p:nvSpPr>
        <p:spPr bwMode="auto">
          <a:xfrm rot="18921671">
            <a:off x="1950838" y="1906565"/>
            <a:ext cx="1591149" cy="1753233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" name="Freeform 29">
            <a:extLst>
              <a:ext uri="{FF2B5EF4-FFF2-40B4-BE49-F238E27FC236}">
                <a16:creationId xmlns:a16="http://schemas.microsoft.com/office/drawing/2014/main" id="{DE782A66-984A-1243-856A-081F5E8138E3}"/>
              </a:ext>
            </a:extLst>
          </p:cNvPr>
          <p:cNvSpPr>
            <a:spLocks noEditPoints="1"/>
          </p:cNvSpPr>
          <p:nvPr/>
        </p:nvSpPr>
        <p:spPr bwMode="auto">
          <a:xfrm rot="18921671">
            <a:off x="5681778" y="2079885"/>
            <a:ext cx="1658847" cy="1665072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9C3CB-94DE-A44C-8CBB-936F5BCADB21}"/>
              </a:ext>
            </a:extLst>
          </p:cNvPr>
          <p:cNvSpPr txBox="1"/>
          <p:nvPr/>
        </p:nvSpPr>
        <p:spPr>
          <a:xfrm>
            <a:off x="5195647" y="2727479"/>
            <a:ext cx="2631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Empresa </a:t>
            </a:r>
          </a:p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7BC8FF-E9F1-2443-BDCB-89FA02D3AEEA}"/>
              </a:ext>
            </a:extLst>
          </p:cNvPr>
          <p:cNvSpPr txBox="1"/>
          <p:nvPr/>
        </p:nvSpPr>
        <p:spPr>
          <a:xfrm>
            <a:off x="1333343" y="2622767"/>
            <a:ext cx="2631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País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F08BB8-B873-3142-BA16-1ED2B5DEA383}"/>
              </a:ext>
            </a:extLst>
          </p:cNvPr>
          <p:cNvCxnSpPr>
            <a:cxnSpLocks/>
          </p:cNvCxnSpPr>
          <p:nvPr/>
        </p:nvCxnSpPr>
        <p:spPr>
          <a:xfrm flipH="1" flipV="1">
            <a:off x="3414627" y="2848406"/>
            <a:ext cx="549824" cy="733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9">
            <a:extLst>
              <a:ext uri="{FF2B5EF4-FFF2-40B4-BE49-F238E27FC236}">
                <a16:creationId xmlns:a16="http://schemas.microsoft.com/office/drawing/2014/main" id="{2898CAAC-7ED1-6A46-8ED6-7AD0B1EE79F2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4060515" y="2222198"/>
            <a:ext cx="1300208" cy="1335232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B20D59-D3D6-0D4E-A10C-36836C1C3BAD}"/>
              </a:ext>
            </a:extLst>
          </p:cNvPr>
          <p:cNvSpPr txBox="1"/>
          <p:nvPr/>
        </p:nvSpPr>
        <p:spPr>
          <a:xfrm>
            <a:off x="4043003" y="2694518"/>
            <a:ext cx="1433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Tributa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E448894-E37D-2745-8C53-EE277A7E2F66}"/>
              </a:ext>
            </a:extLst>
          </p:cNvPr>
          <p:cNvCxnSpPr>
            <a:cxnSpLocks/>
          </p:cNvCxnSpPr>
          <p:nvPr/>
        </p:nvCxnSpPr>
        <p:spPr>
          <a:xfrm>
            <a:off x="5447507" y="2912421"/>
            <a:ext cx="365481" cy="6762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45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9">
            <a:extLst>
              <a:ext uri="{FF2B5EF4-FFF2-40B4-BE49-F238E27FC236}">
                <a16:creationId xmlns:a16="http://schemas.microsoft.com/office/drawing/2014/main" id="{DAA4C843-ABB4-6F4A-A4BF-96F2E5FD16CD}"/>
              </a:ext>
            </a:extLst>
          </p:cNvPr>
          <p:cNvSpPr>
            <a:spLocks noEditPoints="1"/>
          </p:cNvSpPr>
          <p:nvPr/>
        </p:nvSpPr>
        <p:spPr bwMode="auto">
          <a:xfrm rot="18921671">
            <a:off x="310939" y="1065643"/>
            <a:ext cx="1591149" cy="1753233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" name="Freeform 29">
            <a:extLst>
              <a:ext uri="{FF2B5EF4-FFF2-40B4-BE49-F238E27FC236}">
                <a16:creationId xmlns:a16="http://schemas.microsoft.com/office/drawing/2014/main" id="{DE782A66-984A-1243-856A-081F5E8138E3}"/>
              </a:ext>
            </a:extLst>
          </p:cNvPr>
          <p:cNvSpPr>
            <a:spLocks noEditPoints="1"/>
          </p:cNvSpPr>
          <p:nvPr/>
        </p:nvSpPr>
        <p:spPr bwMode="auto">
          <a:xfrm rot="18921671">
            <a:off x="2901310" y="3467653"/>
            <a:ext cx="1658847" cy="1665072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9C3CB-94DE-A44C-8CBB-936F5BCADB21}"/>
              </a:ext>
            </a:extLst>
          </p:cNvPr>
          <p:cNvSpPr txBox="1"/>
          <p:nvPr/>
        </p:nvSpPr>
        <p:spPr>
          <a:xfrm>
            <a:off x="2331066" y="4225755"/>
            <a:ext cx="2631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Empresa </a:t>
            </a:r>
          </a:p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7BC8FF-E9F1-2443-BDCB-89FA02D3AEEA}"/>
              </a:ext>
            </a:extLst>
          </p:cNvPr>
          <p:cNvSpPr txBox="1"/>
          <p:nvPr/>
        </p:nvSpPr>
        <p:spPr>
          <a:xfrm>
            <a:off x="-342561" y="1634482"/>
            <a:ext cx="2631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País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F08BB8-B873-3142-BA16-1ED2B5DEA383}"/>
              </a:ext>
            </a:extLst>
          </p:cNvPr>
          <p:cNvCxnSpPr>
            <a:cxnSpLocks/>
          </p:cNvCxnSpPr>
          <p:nvPr/>
        </p:nvCxnSpPr>
        <p:spPr>
          <a:xfrm flipH="1" flipV="1">
            <a:off x="1808927" y="2072799"/>
            <a:ext cx="620028" cy="35199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9">
            <a:extLst>
              <a:ext uri="{FF2B5EF4-FFF2-40B4-BE49-F238E27FC236}">
                <a16:creationId xmlns:a16="http://schemas.microsoft.com/office/drawing/2014/main" id="{2898CAAC-7ED1-6A46-8ED6-7AD0B1EE79F2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2336630" y="2201321"/>
            <a:ext cx="1300208" cy="1335232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B20D59-D3D6-0D4E-A10C-36836C1C3BAD}"/>
              </a:ext>
            </a:extLst>
          </p:cNvPr>
          <p:cNvSpPr txBox="1"/>
          <p:nvPr/>
        </p:nvSpPr>
        <p:spPr>
          <a:xfrm>
            <a:off x="2251838" y="2715049"/>
            <a:ext cx="1433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Tributa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E448894-E37D-2745-8C53-EE277A7E2F66}"/>
              </a:ext>
            </a:extLst>
          </p:cNvPr>
          <p:cNvCxnSpPr>
            <a:cxnSpLocks/>
          </p:cNvCxnSpPr>
          <p:nvPr/>
        </p:nvCxnSpPr>
        <p:spPr>
          <a:xfrm>
            <a:off x="3471609" y="3313082"/>
            <a:ext cx="144884" cy="308148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501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9">
            <a:extLst>
              <a:ext uri="{FF2B5EF4-FFF2-40B4-BE49-F238E27FC236}">
                <a16:creationId xmlns:a16="http://schemas.microsoft.com/office/drawing/2014/main" id="{DAA4C843-ABB4-6F4A-A4BF-96F2E5FD16CD}"/>
              </a:ext>
            </a:extLst>
          </p:cNvPr>
          <p:cNvSpPr>
            <a:spLocks noEditPoints="1"/>
          </p:cNvSpPr>
          <p:nvPr/>
        </p:nvSpPr>
        <p:spPr bwMode="auto">
          <a:xfrm rot="18921671">
            <a:off x="5195024" y="1340572"/>
            <a:ext cx="1068985" cy="1163582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3" name="Freeform 29">
            <a:extLst>
              <a:ext uri="{FF2B5EF4-FFF2-40B4-BE49-F238E27FC236}">
                <a16:creationId xmlns:a16="http://schemas.microsoft.com/office/drawing/2014/main" id="{DE782A66-984A-1243-856A-081F5E8138E3}"/>
              </a:ext>
            </a:extLst>
          </p:cNvPr>
          <p:cNvSpPr>
            <a:spLocks noEditPoints="1"/>
          </p:cNvSpPr>
          <p:nvPr/>
        </p:nvSpPr>
        <p:spPr bwMode="auto">
          <a:xfrm rot="18921671">
            <a:off x="7686155" y="3365459"/>
            <a:ext cx="1011775" cy="1106396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73CAFB5-BF8E-9B4D-95D9-C9DA48F331F5}"/>
              </a:ext>
            </a:extLst>
          </p:cNvPr>
          <p:cNvCxnSpPr>
            <a:cxnSpLocks/>
          </p:cNvCxnSpPr>
          <p:nvPr/>
        </p:nvCxnSpPr>
        <p:spPr>
          <a:xfrm flipH="1" flipV="1">
            <a:off x="6051575" y="2412305"/>
            <a:ext cx="501613" cy="685739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609C3CB-94DE-A44C-8CBB-936F5BCADB21}"/>
              </a:ext>
            </a:extLst>
          </p:cNvPr>
          <p:cNvSpPr txBox="1"/>
          <p:nvPr/>
        </p:nvSpPr>
        <p:spPr>
          <a:xfrm>
            <a:off x="6876916" y="3739533"/>
            <a:ext cx="2631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Empleado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7BC8FF-E9F1-2443-BDCB-89FA02D3AEEA}"/>
              </a:ext>
            </a:extLst>
          </p:cNvPr>
          <p:cNvSpPr txBox="1"/>
          <p:nvPr/>
        </p:nvSpPr>
        <p:spPr>
          <a:xfrm>
            <a:off x="5281948" y="1719253"/>
            <a:ext cx="979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Empresa</a:t>
            </a:r>
          </a:p>
        </p:txBody>
      </p:sp>
      <p:sp>
        <p:nvSpPr>
          <p:cNvPr id="14" name="Freeform 29">
            <a:extLst>
              <a:ext uri="{FF2B5EF4-FFF2-40B4-BE49-F238E27FC236}">
                <a16:creationId xmlns:a16="http://schemas.microsoft.com/office/drawing/2014/main" id="{D8D7F345-CDDE-B14C-B788-7E7B5DE1098B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6424229" y="2801913"/>
            <a:ext cx="965804" cy="898937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98BBAE-40A1-B54F-8897-6399C88892DD}"/>
              </a:ext>
            </a:extLst>
          </p:cNvPr>
          <p:cNvCxnSpPr>
            <a:cxnSpLocks/>
          </p:cNvCxnSpPr>
          <p:nvPr/>
        </p:nvCxnSpPr>
        <p:spPr>
          <a:xfrm flipH="1" flipV="1">
            <a:off x="7401873" y="3435593"/>
            <a:ext cx="372070" cy="51899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20B1315-2212-7249-8D0F-02937875754D}"/>
              </a:ext>
            </a:extLst>
          </p:cNvPr>
          <p:cNvSpPr txBox="1"/>
          <p:nvPr/>
        </p:nvSpPr>
        <p:spPr>
          <a:xfrm>
            <a:off x="5591577" y="3088476"/>
            <a:ext cx="2631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Experiencia</a:t>
            </a:r>
          </a:p>
          <a:p>
            <a:pPr algn="ctr"/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Laboral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F08BB8-B873-3142-BA16-1ED2B5DEA383}"/>
              </a:ext>
            </a:extLst>
          </p:cNvPr>
          <p:cNvCxnSpPr>
            <a:cxnSpLocks/>
          </p:cNvCxnSpPr>
          <p:nvPr/>
        </p:nvCxnSpPr>
        <p:spPr>
          <a:xfrm flipH="1">
            <a:off x="6194410" y="1833967"/>
            <a:ext cx="326615" cy="176792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9">
            <a:extLst>
              <a:ext uri="{FF2B5EF4-FFF2-40B4-BE49-F238E27FC236}">
                <a16:creationId xmlns:a16="http://schemas.microsoft.com/office/drawing/2014/main" id="{2898CAAC-7ED1-6A46-8ED6-7AD0B1EE79F2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6330108" y="1593937"/>
            <a:ext cx="1239979" cy="858146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B20D59-D3D6-0D4E-A10C-36836C1C3BAD}"/>
              </a:ext>
            </a:extLst>
          </p:cNvPr>
          <p:cNvSpPr txBox="1"/>
          <p:nvPr/>
        </p:nvSpPr>
        <p:spPr>
          <a:xfrm>
            <a:off x="5634543" y="1771992"/>
            <a:ext cx="2631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Trabaja </a:t>
            </a:r>
          </a:p>
          <a:p>
            <a:pPr algn="ctr"/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(Ahora)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E448894-E37D-2745-8C53-EE277A7E2F66}"/>
              </a:ext>
            </a:extLst>
          </p:cNvPr>
          <p:cNvCxnSpPr>
            <a:cxnSpLocks/>
          </p:cNvCxnSpPr>
          <p:nvPr/>
        </p:nvCxnSpPr>
        <p:spPr>
          <a:xfrm flipH="1" flipV="1">
            <a:off x="7232892" y="2348814"/>
            <a:ext cx="800765" cy="113544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Freeform 29">
            <a:extLst>
              <a:ext uri="{FF2B5EF4-FFF2-40B4-BE49-F238E27FC236}">
                <a16:creationId xmlns:a16="http://schemas.microsoft.com/office/drawing/2014/main" id="{BEF4539E-126A-674F-A8D4-65C28A0BD488}"/>
              </a:ext>
            </a:extLst>
          </p:cNvPr>
          <p:cNvSpPr>
            <a:spLocks noEditPoints="1"/>
          </p:cNvSpPr>
          <p:nvPr/>
        </p:nvSpPr>
        <p:spPr bwMode="auto">
          <a:xfrm rot="18921671">
            <a:off x="2694706" y="1747933"/>
            <a:ext cx="1004660" cy="1083264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8E03F4-4F7B-4344-801D-7E745AA023B9}"/>
              </a:ext>
            </a:extLst>
          </p:cNvPr>
          <p:cNvSpPr txBox="1"/>
          <p:nvPr/>
        </p:nvSpPr>
        <p:spPr>
          <a:xfrm>
            <a:off x="2437421" y="3407407"/>
            <a:ext cx="1646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App</a:t>
            </a:r>
          </a:p>
        </p:txBody>
      </p:sp>
      <p:sp>
        <p:nvSpPr>
          <p:cNvPr id="36" name="Freeform 29">
            <a:extLst>
              <a:ext uri="{FF2B5EF4-FFF2-40B4-BE49-F238E27FC236}">
                <a16:creationId xmlns:a16="http://schemas.microsoft.com/office/drawing/2014/main" id="{F02BE255-118E-C049-A07D-1F1D1515BE5F}"/>
              </a:ext>
            </a:extLst>
          </p:cNvPr>
          <p:cNvSpPr>
            <a:spLocks noEditPoints="1"/>
          </p:cNvSpPr>
          <p:nvPr/>
        </p:nvSpPr>
        <p:spPr bwMode="auto">
          <a:xfrm rot="18921671">
            <a:off x="1021290" y="1743214"/>
            <a:ext cx="959052" cy="1004897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CF9649-3750-1244-8C41-18EE9E44988D}"/>
              </a:ext>
            </a:extLst>
          </p:cNvPr>
          <p:cNvSpPr txBox="1"/>
          <p:nvPr/>
        </p:nvSpPr>
        <p:spPr>
          <a:xfrm>
            <a:off x="182064" y="2053897"/>
            <a:ext cx="2631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País</a:t>
            </a:r>
          </a:p>
        </p:txBody>
      </p:sp>
      <p:sp>
        <p:nvSpPr>
          <p:cNvPr id="38" name="Freeform 29">
            <a:extLst>
              <a:ext uri="{FF2B5EF4-FFF2-40B4-BE49-F238E27FC236}">
                <a16:creationId xmlns:a16="http://schemas.microsoft.com/office/drawing/2014/main" id="{9B486EA6-77B1-3240-9CE3-8A402DF5ED43}"/>
              </a:ext>
            </a:extLst>
          </p:cNvPr>
          <p:cNvSpPr>
            <a:spLocks noEditPoints="1"/>
          </p:cNvSpPr>
          <p:nvPr/>
        </p:nvSpPr>
        <p:spPr bwMode="auto">
          <a:xfrm rot="18921671">
            <a:off x="385283" y="3678907"/>
            <a:ext cx="790586" cy="993354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2E7094-C167-5A40-B533-5734DC6010C5}"/>
              </a:ext>
            </a:extLst>
          </p:cNvPr>
          <p:cNvSpPr txBox="1"/>
          <p:nvPr/>
        </p:nvSpPr>
        <p:spPr>
          <a:xfrm>
            <a:off x="-19401" y="4025846"/>
            <a:ext cx="1646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Usuario</a:t>
            </a:r>
          </a:p>
        </p:txBody>
      </p:sp>
      <p:sp>
        <p:nvSpPr>
          <p:cNvPr id="43" name="Freeform 29">
            <a:extLst>
              <a:ext uri="{FF2B5EF4-FFF2-40B4-BE49-F238E27FC236}">
                <a16:creationId xmlns:a16="http://schemas.microsoft.com/office/drawing/2014/main" id="{CFF47676-15D7-284E-9026-3769824DB63F}"/>
              </a:ext>
            </a:extLst>
          </p:cNvPr>
          <p:cNvSpPr>
            <a:spLocks noEditPoints="1"/>
          </p:cNvSpPr>
          <p:nvPr/>
        </p:nvSpPr>
        <p:spPr bwMode="auto">
          <a:xfrm rot="18921671">
            <a:off x="2839283" y="3229001"/>
            <a:ext cx="851397" cy="630850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527E1DA-6CF8-BD44-AF6B-26E3F1903EB7}"/>
              </a:ext>
            </a:extLst>
          </p:cNvPr>
          <p:cNvCxnSpPr>
            <a:cxnSpLocks/>
          </p:cNvCxnSpPr>
          <p:nvPr/>
        </p:nvCxnSpPr>
        <p:spPr>
          <a:xfrm flipH="1">
            <a:off x="1205763" y="3878032"/>
            <a:ext cx="784111" cy="237875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Freeform 29">
            <a:extLst>
              <a:ext uri="{FF2B5EF4-FFF2-40B4-BE49-F238E27FC236}">
                <a16:creationId xmlns:a16="http://schemas.microsoft.com/office/drawing/2014/main" id="{048C0B61-4574-8341-9543-57DD12DFA962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1948798" y="3400772"/>
            <a:ext cx="703678" cy="747099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C05D257-4D87-B541-84D1-4893BD5DFD91}"/>
              </a:ext>
            </a:extLst>
          </p:cNvPr>
          <p:cNvCxnSpPr>
            <a:cxnSpLocks/>
          </p:cNvCxnSpPr>
          <p:nvPr/>
        </p:nvCxnSpPr>
        <p:spPr>
          <a:xfrm flipH="1">
            <a:off x="2687725" y="3731529"/>
            <a:ext cx="233228" cy="7466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BC36BB4-261B-0749-9830-27F32CE0F155}"/>
              </a:ext>
            </a:extLst>
          </p:cNvPr>
          <p:cNvSpPr txBox="1"/>
          <p:nvPr/>
        </p:nvSpPr>
        <p:spPr>
          <a:xfrm>
            <a:off x="1775349" y="3324309"/>
            <a:ext cx="107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  <a:p>
            <a:pPr algn="ctr"/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Descarga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A04547-A174-3C4A-96E2-DABC4AD78071}"/>
              </a:ext>
            </a:extLst>
          </p:cNvPr>
          <p:cNvSpPr txBox="1"/>
          <p:nvPr/>
        </p:nvSpPr>
        <p:spPr>
          <a:xfrm>
            <a:off x="1891906" y="2052658"/>
            <a:ext cx="26311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j-lt"/>
              </a:rPr>
              <a:t>Tienda </a:t>
            </a:r>
          </a:p>
          <a:p>
            <a:pPr algn="ctr"/>
            <a:r>
              <a:rPr lang="en-US" sz="1100" dirty="0">
                <a:latin typeface="+mj-lt"/>
              </a:rPr>
              <a:t>Aplicaciones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0BCE52C-6189-BA4F-B042-AF96B3E8CF7D}"/>
              </a:ext>
            </a:extLst>
          </p:cNvPr>
          <p:cNvSpPr txBox="1"/>
          <p:nvPr/>
        </p:nvSpPr>
        <p:spPr>
          <a:xfrm>
            <a:off x="4003400" y="2352355"/>
            <a:ext cx="1005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  <a:p>
            <a:pPr algn="ctr"/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Desarolla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</a:p>
        </p:txBody>
      </p:sp>
      <p:sp>
        <p:nvSpPr>
          <p:cNvPr id="62" name="Freeform 29">
            <a:extLst>
              <a:ext uri="{FF2B5EF4-FFF2-40B4-BE49-F238E27FC236}">
                <a16:creationId xmlns:a16="http://schemas.microsoft.com/office/drawing/2014/main" id="{34EAC9F7-743D-0844-BC2B-D5A372EE2007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4135958" y="2394929"/>
            <a:ext cx="703678" cy="747099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EDCFEC6-567C-514C-B83B-54D80C37C1A3}"/>
              </a:ext>
            </a:extLst>
          </p:cNvPr>
          <p:cNvCxnSpPr>
            <a:cxnSpLocks/>
          </p:cNvCxnSpPr>
          <p:nvPr/>
        </p:nvCxnSpPr>
        <p:spPr>
          <a:xfrm flipH="1">
            <a:off x="3768616" y="3044083"/>
            <a:ext cx="550283" cy="38624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Freeform 29">
            <a:extLst>
              <a:ext uri="{FF2B5EF4-FFF2-40B4-BE49-F238E27FC236}">
                <a16:creationId xmlns:a16="http://schemas.microsoft.com/office/drawing/2014/main" id="{54D67285-F1E8-2449-99E4-3E02780B60E8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4831944" y="2822307"/>
            <a:ext cx="1239979" cy="858146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75" name="Freeform 29">
            <a:extLst>
              <a:ext uri="{FF2B5EF4-FFF2-40B4-BE49-F238E27FC236}">
                <a16:creationId xmlns:a16="http://schemas.microsoft.com/office/drawing/2014/main" id="{3EBD2B44-3690-2341-A644-A05A42A5332A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4717805" y="4045834"/>
            <a:ext cx="1239979" cy="858146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6FDB58B-772F-6A41-A4B3-F6C9B3E66951}"/>
              </a:ext>
            </a:extLst>
          </p:cNvPr>
          <p:cNvSpPr txBox="1"/>
          <p:nvPr/>
        </p:nvSpPr>
        <p:spPr>
          <a:xfrm>
            <a:off x="3954320" y="4323882"/>
            <a:ext cx="26311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Dirige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ECD823-38A7-504A-B8D4-6F8549FB440E}"/>
              </a:ext>
            </a:extLst>
          </p:cNvPr>
          <p:cNvSpPr txBox="1"/>
          <p:nvPr/>
        </p:nvSpPr>
        <p:spPr>
          <a:xfrm>
            <a:off x="4144580" y="3103766"/>
            <a:ext cx="26311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Realiza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A81D474-BB5C-1745-B91B-F0414F509276}"/>
              </a:ext>
            </a:extLst>
          </p:cNvPr>
          <p:cNvCxnSpPr>
            <a:cxnSpLocks/>
          </p:cNvCxnSpPr>
          <p:nvPr/>
        </p:nvCxnSpPr>
        <p:spPr>
          <a:xfrm flipH="1" flipV="1">
            <a:off x="5729516" y="3591402"/>
            <a:ext cx="1977844" cy="534758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66802EC-05D1-0E4D-B16C-CC44291C8D7F}"/>
              </a:ext>
            </a:extLst>
          </p:cNvPr>
          <p:cNvCxnSpPr>
            <a:cxnSpLocks/>
          </p:cNvCxnSpPr>
          <p:nvPr/>
        </p:nvCxnSpPr>
        <p:spPr>
          <a:xfrm flipH="1" flipV="1">
            <a:off x="3705328" y="3918657"/>
            <a:ext cx="1212343" cy="419724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FE193E1-5455-6B40-A67C-F4CDC6712C4B}"/>
              </a:ext>
            </a:extLst>
          </p:cNvPr>
          <p:cNvCxnSpPr>
            <a:cxnSpLocks/>
          </p:cNvCxnSpPr>
          <p:nvPr/>
        </p:nvCxnSpPr>
        <p:spPr>
          <a:xfrm flipH="1">
            <a:off x="3741960" y="3512194"/>
            <a:ext cx="1337995" cy="19866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0E0C6F0-EFBC-4841-8E01-92C7B2234D97}"/>
              </a:ext>
            </a:extLst>
          </p:cNvPr>
          <p:cNvCxnSpPr>
            <a:cxnSpLocks/>
          </p:cNvCxnSpPr>
          <p:nvPr/>
        </p:nvCxnSpPr>
        <p:spPr>
          <a:xfrm flipV="1">
            <a:off x="5808376" y="4338381"/>
            <a:ext cx="1898984" cy="25806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7A1A552-DABC-F940-B7C4-078C05E3A180}"/>
              </a:ext>
            </a:extLst>
          </p:cNvPr>
          <p:cNvCxnSpPr>
            <a:cxnSpLocks/>
          </p:cNvCxnSpPr>
          <p:nvPr/>
        </p:nvCxnSpPr>
        <p:spPr>
          <a:xfrm flipH="1">
            <a:off x="1891909" y="1540959"/>
            <a:ext cx="817363" cy="334119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42BC01A1-1DBA-0240-8583-F46A8D73F928}"/>
              </a:ext>
            </a:extLst>
          </p:cNvPr>
          <p:cNvCxnSpPr>
            <a:cxnSpLocks/>
          </p:cNvCxnSpPr>
          <p:nvPr/>
        </p:nvCxnSpPr>
        <p:spPr>
          <a:xfrm flipV="1">
            <a:off x="1300287" y="2651019"/>
            <a:ext cx="136353" cy="39306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1791FEB-0351-7A47-86DD-44777E55F250}"/>
              </a:ext>
            </a:extLst>
          </p:cNvPr>
          <p:cNvCxnSpPr>
            <a:cxnSpLocks/>
          </p:cNvCxnSpPr>
          <p:nvPr/>
        </p:nvCxnSpPr>
        <p:spPr>
          <a:xfrm flipV="1">
            <a:off x="4702184" y="2055656"/>
            <a:ext cx="574235" cy="41194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Freeform 29">
            <a:extLst>
              <a:ext uri="{FF2B5EF4-FFF2-40B4-BE49-F238E27FC236}">
                <a16:creationId xmlns:a16="http://schemas.microsoft.com/office/drawing/2014/main" id="{4A93FA57-1315-3F44-966D-9CABE0F5D5FF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1983883" y="2546766"/>
            <a:ext cx="703678" cy="747099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F46B1E3-A651-7A49-BB55-76A1CD785366}"/>
              </a:ext>
            </a:extLst>
          </p:cNvPr>
          <p:cNvSpPr txBox="1"/>
          <p:nvPr/>
        </p:nvSpPr>
        <p:spPr>
          <a:xfrm rot="10800000" flipV="1">
            <a:off x="887638" y="3265973"/>
            <a:ext cx="660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Es de 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F2831AA-28B9-984E-8860-63B9B941B9A0}"/>
              </a:ext>
            </a:extLst>
          </p:cNvPr>
          <p:cNvCxnSpPr>
            <a:cxnSpLocks/>
          </p:cNvCxnSpPr>
          <p:nvPr/>
        </p:nvCxnSpPr>
        <p:spPr>
          <a:xfrm flipH="1" flipV="1">
            <a:off x="2664834" y="3084288"/>
            <a:ext cx="311920" cy="240021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1DA7247-E11A-894C-89D9-65A13F7E66F2}"/>
              </a:ext>
            </a:extLst>
          </p:cNvPr>
          <p:cNvCxnSpPr>
            <a:cxnSpLocks/>
          </p:cNvCxnSpPr>
          <p:nvPr/>
        </p:nvCxnSpPr>
        <p:spPr>
          <a:xfrm flipV="1">
            <a:off x="2599692" y="2491960"/>
            <a:ext cx="176601" cy="193149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3" name="Freeform 29">
            <a:extLst>
              <a:ext uri="{FF2B5EF4-FFF2-40B4-BE49-F238E27FC236}">
                <a16:creationId xmlns:a16="http://schemas.microsoft.com/office/drawing/2014/main" id="{39C5ADEB-128D-F648-8624-A52C6FF8B9A9}"/>
              </a:ext>
            </a:extLst>
          </p:cNvPr>
          <p:cNvSpPr>
            <a:spLocks noEditPoints="1"/>
          </p:cNvSpPr>
          <p:nvPr/>
        </p:nvSpPr>
        <p:spPr bwMode="auto">
          <a:xfrm rot="18921671">
            <a:off x="3619199" y="4304310"/>
            <a:ext cx="991623" cy="785932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38098A2-3210-E344-9182-64B78CE7EFF2}"/>
              </a:ext>
            </a:extLst>
          </p:cNvPr>
          <p:cNvSpPr txBox="1"/>
          <p:nvPr/>
        </p:nvSpPr>
        <p:spPr>
          <a:xfrm>
            <a:off x="3277569" y="4520490"/>
            <a:ext cx="1646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Categoria</a:t>
            </a:r>
          </a:p>
        </p:txBody>
      </p:sp>
      <p:sp>
        <p:nvSpPr>
          <p:cNvPr id="127" name="Freeform 29">
            <a:extLst>
              <a:ext uri="{FF2B5EF4-FFF2-40B4-BE49-F238E27FC236}">
                <a16:creationId xmlns:a16="http://schemas.microsoft.com/office/drawing/2014/main" id="{1A93F2A2-1E6D-8F4F-BD84-2B0022480620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2497154" y="4193737"/>
            <a:ext cx="703678" cy="823139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B479F771-A72D-034E-94FA-B1A89BA76B5F}"/>
              </a:ext>
            </a:extLst>
          </p:cNvPr>
          <p:cNvCxnSpPr>
            <a:cxnSpLocks/>
          </p:cNvCxnSpPr>
          <p:nvPr/>
        </p:nvCxnSpPr>
        <p:spPr>
          <a:xfrm flipV="1">
            <a:off x="2922184" y="3918657"/>
            <a:ext cx="122291" cy="302265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9D2639D-FF57-114B-BFDA-369F47CDCF93}"/>
              </a:ext>
            </a:extLst>
          </p:cNvPr>
          <p:cNvCxnSpPr>
            <a:cxnSpLocks/>
          </p:cNvCxnSpPr>
          <p:nvPr/>
        </p:nvCxnSpPr>
        <p:spPr>
          <a:xfrm>
            <a:off x="3220154" y="4718165"/>
            <a:ext cx="460945" cy="111869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8F7C809D-4659-D04B-A0BC-01FEFA8822AB}"/>
              </a:ext>
            </a:extLst>
          </p:cNvPr>
          <p:cNvSpPr txBox="1"/>
          <p:nvPr/>
        </p:nvSpPr>
        <p:spPr>
          <a:xfrm rot="10800000" flipV="1">
            <a:off x="2500373" y="4487945"/>
            <a:ext cx="7886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Pertenece</a:t>
            </a:r>
          </a:p>
        </p:txBody>
      </p:sp>
      <p:sp>
        <p:nvSpPr>
          <p:cNvPr id="136" name="Freeform 29">
            <a:extLst>
              <a:ext uri="{FF2B5EF4-FFF2-40B4-BE49-F238E27FC236}">
                <a16:creationId xmlns:a16="http://schemas.microsoft.com/office/drawing/2014/main" id="{D4164202-D39D-5E40-B370-9732AB47A47D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773630" y="3013681"/>
            <a:ext cx="703678" cy="747099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058FD02-FE34-584F-AAAD-D3023C1B0DF9}"/>
              </a:ext>
            </a:extLst>
          </p:cNvPr>
          <p:cNvSpPr txBox="1"/>
          <p:nvPr/>
        </p:nvSpPr>
        <p:spPr>
          <a:xfrm rot="10800000" flipV="1">
            <a:off x="2137966" y="2757496"/>
            <a:ext cx="660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Está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F8ECAB98-D934-A54D-B13C-CAB47C776CF7}"/>
              </a:ext>
            </a:extLst>
          </p:cNvPr>
          <p:cNvCxnSpPr>
            <a:cxnSpLocks/>
          </p:cNvCxnSpPr>
          <p:nvPr/>
        </p:nvCxnSpPr>
        <p:spPr>
          <a:xfrm flipH="1">
            <a:off x="665138" y="3521949"/>
            <a:ext cx="138603" cy="252372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Freeform 29">
            <a:extLst>
              <a:ext uri="{FF2B5EF4-FFF2-40B4-BE49-F238E27FC236}">
                <a16:creationId xmlns:a16="http://schemas.microsoft.com/office/drawing/2014/main" id="{76E6ABB8-B2E1-C34F-965B-30069C5CBA08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2792697" y="1119427"/>
            <a:ext cx="703678" cy="747099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54D4C06-E9DE-1448-BB0B-7ED02304928E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576854" y="1572370"/>
            <a:ext cx="1705094" cy="300772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1CCAB65B-3303-7D46-8448-EE63C59DE125}"/>
              </a:ext>
            </a:extLst>
          </p:cNvPr>
          <p:cNvSpPr txBox="1"/>
          <p:nvPr/>
        </p:nvSpPr>
        <p:spPr>
          <a:xfrm rot="10800000" flipV="1">
            <a:off x="2853964" y="1384008"/>
            <a:ext cx="660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Tributa</a:t>
            </a:r>
          </a:p>
        </p:txBody>
      </p:sp>
    </p:spTree>
    <p:extLst>
      <p:ext uri="{BB962C8B-B14F-4D97-AF65-F5344CB8AC3E}">
        <p14:creationId xmlns:p14="http://schemas.microsoft.com/office/powerpoint/2010/main" val="40603210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9">
            <a:extLst>
              <a:ext uri="{FF2B5EF4-FFF2-40B4-BE49-F238E27FC236}">
                <a16:creationId xmlns:a16="http://schemas.microsoft.com/office/drawing/2014/main" id="{DAA4C843-ABB4-6F4A-A4BF-96F2E5FD16CD}"/>
              </a:ext>
            </a:extLst>
          </p:cNvPr>
          <p:cNvSpPr>
            <a:spLocks noEditPoints="1"/>
          </p:cNvSpPr>
          <p:nvPr/>
        </p:nvSpPr>
        <p:spPr bwMode="auto">
          <a:xfrm rot="18921671">
            <a:off x="1950838" y="1906565"/>
            <a:ext cx="1591149" cy="1753233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" name="Freeform 29">
            <a:extLst>
              <a:ext uri="{FF2B5EF4-FFF2-40B4-BE49-F238E27FC236}">
                <a16:creationId xmlns:a16="http://schemas.microsoft.com/office/drawing/2014/main" id="{DE782A66-984A-1243-856A-081F5E8138E3}"/>
              </a:ext>
            </a:extLst>
          </p:cNvPr>
          <p:cNvSpPr>
            <a:spLocks noEditPoints="1"/>
          </p:cNvSpPr>
          <p:nvPr/>
        </p:nvSpPr>
        <p:spPr bwMode="auto">
          <a:xfrm rot="18921671">
            <a:off x="5681778" y="2079885"/>
            <a:ext cx="1658847" cy="1665072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9C3CB-94DE-A44C-8CBB-936F5BCADB21}"/>
              </a:ext>
            </a:extLst>
          </p:cNvPr>
          <p:cNvSpPr txBox="1"/>
          <p:nvPr/>
        </p:nvSpPr>
        <p:spPr>
          <a:xfrm>
            <a:off x="5195647" y="2727479"/>
            <a:ext cx="2631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App </a:t>
            </a:r>
          </a:p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7BC8FF-E9F1-2443-BDCB-89FA02D3AEEA}"/>
              </a:ext>
            </a:extLst>
          </p:cNvPr>
          <p:cNvSpPr txBox="1"/>
          <p:nvPr/>
        </p:nvSpPr>
        <p:spPr>
          <a:xfrm>
            <a:off x="1333343" y="2622767"/>
            <a:ext cx="2631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Empresa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F08BB8-B873-3142-BA16-1ED2B5DEA383}"/>
              </a:ext>
            </a:extLst>
          </p:cNvPr>
          <p:cNvCxnSpPr>
            <a:cxnSpLocks/>
          </p:cNvCxnSpPr>
          <p:nvPr/>
        </p:nvCxnSpPr>
        <p:spPr>
          <a:xfrm flipH="1" flipV="1">
            <a:off x="3414627" y="2848406"/>
            <a:ext cx="549824" cy="733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9">
            <a:extLst>
              <a:ext uri="{FF2B5EF4-FFF2-40B4-BE49-F238E27FC236}">
                <a16:creationId xmlns:a16="http://schemas.microsoft.com/office/drawing/2014/main" id="{2898CAAC-7ED1-6A46-8ED6-7AD0B1EE79F2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4060515" y="2222198"/>
            <a:ext cx="1300208" cy="1335232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B20D59-D3D6-0D4E-A10C-36836C1C3BAD}"/>
              </a:ext>
            </a:extLst>
          </p:cNvPr>
          <p:cNvSpPr txBox="1"/>
          <p:nvPr/>
        </p:nvSpPr>
        <p:spPr>
          <a:xfrm>
            <a:off x="4043003" y="2694518"/>
            <a:ext cx="1433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Desarrolla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E448894-E37D-2745-8C53-EE277A7E2F66}"/>
              </a:ext>
            </a:extLst>
          </p:cNvPr>
          <p:cNvCxnSpPr>
            <a:cxnSpLocks/>
          </p:cNvCxnSpPr>
          <p:nvPr/>
        </p:nvCxnSpPr>
        <p:spPr>
          <a:xfrm>
            <a:off x="5447507" y="2912421"/>
            <a:ext cx="365481" cy="6762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487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9">
            <a:extLst>
              <a:ext uri="{FF2B5EF4-FFF2-40B4-BE49-F238E27FC236}">
                <a16:creationId xmlns:a16="http://schemas.microsoft.com/office/drawing/2014/main" id="{DAA4C843-ABB4-6F4A-A4BF-96F2E5FD16CD}"/>
              </a:ext>
            </a:extLst>
          </p:cNvPr>
          <p:cNvSpPr>
            <a:spLocks noEditPoints="1"/>
          </p:cNvSpPr>
          <p:nvPr/>
        </p:nvSpPr>
        <p:spPr bwMode="auto">
          <a:xfrm rot="18921671">
            <a:off x="3536166" y="1013746"/>
            <a:ext cx="1591149" cy="1753233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" name="Freeform 29">
            <a:extLst>
              <a:ext uri="{FF2B5EF4-FFF2-40B4-BE49-F238E27FC236}">
                <a16:creationId xmlns:a16="http://schemas.microsoft.com/office/drawing/2014/main" id="{DE782A66-984A-1243-856A-081F5E8138E3}"/>
              </a:ext>
            </a:extLst>
          </p:cNvPr>
          <p:cNvSpPr>
            <a:spLocks noEditPoints="1"/>
          </p:cNvSpPr>
          <p:nvPr/>
        </p:nvSpPr>
        <p:spPr bwMode="auto">
          <a:xfrm rot="18921671">
            <a:off x="3524718" y="3483181"/>
            <a:ext cx="1658847" cy="1665072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73CAFB5-BF8E-9B4D-95D9-C9DA48F331F5}"/>
              </a:ext>
            </a:extLst>
          </p:cNvPr>
          <p:cNvCxnSpPr>
            <a:cxnSpLocks/>
          </p:cNvCxnSpPr>
          <p:nvPr/>
        </p:nvCxnSpPr>
        <p:spPr>
          <a:xfrm flipH="1">
            <a:off x="3077841" y="2062716"/>
            <a:ext cx="537230" cy="542923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609C3CB-94DE-A44C-8CBB-936F5BCADB21}"/>
              </a:ext>
            </a:extLst>
          </p:cNvPr>
          <p:cNvSpPr txBox="1"/>
          <p:nvPr/>
        </p:nvSpPr>
        <p:spPr>
          <a:xfrm>
            <a:off x="3001678" y="4092175"/>
            <a:ext cx="2631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7BC8FF-E9F1-2443-BDCB-89FA02D3AEEA}"/>
              </a:ext>
            </a:extLst>
          </p:cNvPr>
          <p:cNvSpPr txBox="1"/>
          <p:nvPr/>
        </p:nvSpPr>
        <p:spPr>
          <a:xfrm>
            <a:off x="3001678" y="1657747"/>
            <a:ext cx="2631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Empleado</a:t>
            </a:r>
          </a:p>
        </p:txBody>
      </p:sp>
      <p:sp>
        <p:nvSpPr>
          <p:cNvPr id="14" name="Freeform 29">
            <a:extLst>
              <a:ext uri="{FF2B5EF4-FFF2-40B4-BE49-F238E27FC236}">
                <a16:creationId xmlns:a16="http://schemas.microsoft.com/office/drawing/2014/main" id="{D8D7F345-CDDE-B14C-B788-7E7B5DE1098B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1668294" y="2218438"/>
            <a:ext cx="1300208" cy="1335232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98BBAE-40A1-B54F-8897-6399C88892DD}"/>
              </a:ext>
            </a:extLst>
          </p:cNvPr>
          <p:cNvCxnSpPr>
            <a:cxnSpLocks/>
          </p:cNvCxnSpPr>
          <p:nvPr/>
        </p:nvCxnSpPr>
        <p:spPr>
          <a:xfrm flipH="1" flipV="1">
            <a:off x="2811903" y="3113899"/>
            <a:ext cx="822049" cy="852039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20B1315-2212-7249-8D0F-02937875754D}"/>
              </a:ext>
            </a:extLst>
          </p:cNvPr>
          <p:cNvSpPr txBox="1"/>
          <p:nvPr/>
        </p:nvSpPr>
        <p:spPr>
          <a:xfrm>
            <a:off x="1002844" y="2665729"/>
            <a:ext cx="2631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realizan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F08BB8-B873-3142-BA16-1ED2B5DEA383}"/>
              </a:ext>
            </a:extLst>
          </p:cNvPr>
          <p:cNvCxnSpPr>
            <a:cxnSpLocks/>
          </p:cNvCxnSpPr>
          <p:nvPr/>
        </p:nvCxnSpPr>
        <p:spPr>
          <a:xfrm flipH="1" flipV="1">
            <a:off x="5082206" y="1922198"/>
            <a:ext cx="672395" cy="4215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9">
            <a:extLst>
              <a:ext uri="{FF2B5EF4-FFF2-40B4-BE49-F238E27FC236}">
                <a16:creationId xmlns:a16="http://schemas.microsoft.com/office/drawing/2014/main" id="{2898CAAC-7ED1-6A46-8ED6-7AD0B1EE79F2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5263411" y="2316665"/>
            <a:ext cx="1300208" cy="1335232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B20D59-D3D6-0D4E-A10C-36836C1C3BAD}"/>
              </a:ext>
            </a:extLst>
          </p:cNvPr>
          <p:cNvSpPr txBox="1"/>
          <p:nvPr/>
        </p:nvSpPr>
        <p:spPr>
          <a:xfrm>
            <a:off x="4597961" y="2700751"/>
            <a:ext cx="2631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dirige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E448894-E37D-2745-8C53-EE277A7E2F66}"/>
              </a:ext>
            </a:extLst>
          </p:cNvPr>
          <p:cNvCxnSpPr>
            <a:cxnSpLocks/>
          </p:cNvCxnSpPr>
          <p:nvPr/>
        </p:nvCxnSpPr>
        <p:spPr>
          <a:xfrm flipV="1">
            <a:off x="5113204" y="3523487"/>
            <a:ext cx="467833" cy="492174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610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9">
            <a:extLst>
              <a:ext uri="{FF2B5EF4-FFF2-40B4-BE49-F238E27FC236}">
                <a16:creationId xmlns:a16="http://schemas.microsoft.com/office/drawing/2014/main" id="{DAA4C843-ABB4-6F4A-A4BF-96F2E5FD16CD}"/>
              </a:ext>
            </a:extLst>
          </p:cNvPr>
          <p:cNvSpPr>
            <a:spLocks noEditPoints="1"/>
          </p:cNvSpPr>
          <p:nvPr/>
        </p:nvSpPr>
        <p:spPr bwMode="auto">
          <a:xfrm rot="18921671">
            <a:off x="1950838" y="1906565"/>
            <a:ext cx="1591149" cy="1753233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" name="Freeform 29">
            <a:extLst>
              <a:ext uri="{FF2B5EF4-FFF2-40B4-BE49-F238E27FC236}">
                <a16:creationId xmlns:a16="http://schemas.microsoft.com/office/drawing/2014/main" id="{DE782A66-984A-1243-856A-081F5E8138E3}"/>
              </a:ext>
            </a:extLst>
          </p:cNvPr>
          <p:cNvSpPr>
            <a:spLocks noEditPoints="1"/>
          </p:cNvSpPr>
          <p:nvPr/>
        </p:nvSpPr>
        <p:spPr bwMode="auto">
          <a:xfrm rot="18921671">
            <a:off x="5681778" y="2079885"/>
            <a:ext cx="1658847" cy="1665072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9C3CB-94DE-A44C-8CBB-936F5BCADB21}"/>
              </a:ext>
            </a:extLst>
          </p:cNvPr>
          <p:cNvSpPr txBox="1"/>
          <p:nvPr/>
        </p:nvSpPr>
        <p:spPr>
          <a:xfrm>
            <a:off x="5195647" y="2727479"/>
            <a:ext cx="2631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App </a:t>
            </a:r>
          </a:p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7BC8FF-E9F1-2443-BDCB-89FA02D3AEEA}"/>
              </a:ext>
            </a:extLst>
          </p:cNvPr>
          <p:cNvSpPr txBox="1"/>
          <p:nvPr/>
        </p:nvSpPr>
        <p:spPr>
          <a:xfrm>
            <a:off x="1411895" y="2536349"/>
            <a:ext cx="2631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Tienda </a:t>
            </a:r>
          </a:p>
          <a:p>
            <a:pPr algn="ctr"/>
            <a:r>
              <a:rPr lang="en-US" sz="1400" dirty="0">
                <a:latin typeface="+mj-lt"/>
              </a:rPr>
              <a:t>Aplicaciones</a:t>
            </a:r>
          </a:p>
        </p:txBody>
      </p:sp>
      <p:sp>
        <p:nvSpPr>
          <p:cNvPr id="23" name="Freeform 29">
            <a:extLst>
              <a:ext uri="{FF2B5EF4-FFF2-40B4-BE49-F238E27FC236}">
                <a16:creationId xmlns:a16="http://schemas.microsoft.com/office/drawing/2014/main" id="{2898CAAC-7ED1-6A46-8ED6-7AD0B1EE79F2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4060515" y="2222198"/>
            <a:ext cx="1300208" cy="1335232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B20D59-D3D6-0D4E-A10C-36836C1C3BAD}"/>
              </a:ext>
            </a:extLst>
          </p:cNvPr>
          <p:cNvSpPr txBox="1"/>
          <p:nvPr/>
        </p:nvSpPr>
        <p:spPr>
          <a:xfrm>
            <a:off x="4027161" y="2560842"/>
            <a:ext cx="1433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Esta</a:t>
            </a:r>
          </a:p>
          <a:p>
            <a:pPr algn="ctr"/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Disponible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E448894-E37D-2745-8C53-EE277A7E2F66}"/>
              </a:ext>
            </a:extLst>
          </p:cNvPr>
          <p:cNvCxnSpPr>
            <a:cxnSpLocks/>
          </p:cNvCxnSpPr>
          <p:nvPr/>
        </p:nvCxnSpPr>
        <p:spPr>
          <a:xfrm>
            <a:off x="5447507" y="2912421"/>
            <a:ext cx="365481" cy="6762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33E738-4866-D94E-AADE-63E8BF04989D}"/>
              </a:ext>
            </a:extLst>
          </p:cNvPr>
          <p:cNvCxnSpPr>
            <a:cxnSpLocks/>
          </p:cNvCxnSpPr>
          <p:nvPr/>
        </p:nvCxnSpPr>
        <p:spPr>
          <a:xfrm>
            <a:off x="3521273" y="2872850"/>
            <a:ext cx="365481" cy="6762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52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9">
            <a:extLst>
              <a:ext uri="{FF2B5EF4-FFF2-40B4-BE49-F238E27FC236}">
                <a16:creationId xmlns:a16="http://schemas.microsoft.com/office/drawing/2014/main" id="{DAA4C843-ABB4-6F4A-A4BF-96F2E5FD16CD}"/>
              </a:ext>
            </a:extLst>
          </p:cNvPr>
          <p:cNvSpPr>
            <a:spLocks noEditPoints="1"/>
          </p:cNvSpPr>
          <p:nvPr/>
        </p:nvSpPr>
        <p:spPr bwMode="auto">
          <a:xfrm rot="18921671">
            <a:off x="1950838" y="1906565"/>
            <a:ext cx="1591149" cy="1753233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" name="Freeform 29">
            <a:extLst>
              <a:ext uri="{FF2B5EF4-FFF2-40B4-BE49-F238E27FC236}">
                <a16:creationId xmlns:a16="http://schemas.microsoft.com/office/drawing/2014/main" id="{DE782A66-984A-1243-856A-081F5E8138E3}"/>
              </a:ext>
            </a:extLst>
          </p:cNvPr>
          <p:cNvSpPr>
            <a:spLocks noEditPoints="1"/>
          </p:cNvSpPr>
          <p:nvPr/>
        </p:nvSpPr>
        <p:spPr bwMode="auto">
          <a:xfrm rot="18921671">
            <a:off x="5681778" y="2079885"/>
            <a:ext cx="1658847" cy="1665072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9C3CB-94DE-A44C-8CBB-936F5BCADB21}"/>
              </a:ext>
            </a:extLst>
          </p:cNvPr>
          <p:cNvSpPr txBox="1"/>
          <p:nvPr/>
        </p:nvSpPr>
        <p:spPr>
          <a:xfrm>
            <a:off x="5195647" y="2727479"/>
            <a:ext cx="2631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App </a:t>
            </a:r>
          </a:p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7BC8FF-E9F1-2443-BDCB-89FA02D3AEEA}"/>
              </a:ext>
            </a:extLst>
          </p:cNvPr>
          <p:cNvSpPr txBox="1"/>
          <p:nvPr/>
        </p:nvSpPr>
        <p:spPr>
          <a:xfrm>
            <a:off x="1411895" y="2536349"/>
            <a:ext cx="2631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Categoria</a:t>
            </a:r>
          </a:p>
        </p:txBody>
      </p:sp>
      <p:sp>
        <p:nvSpPr>
          <p:cNvPr id="23" name="Freeform 29">
            <a:extLst>
              <a:ext uri="{FF2B5EF4-FFF2-40B4-BE49-F238E27FC236}">
                <a16:creationId xmlns:a16="http://schemas.microsoft.com/office/drawing/2014/main" id="{2898CAAC-7ED1-6A46-8ED6-7AD0B1EE79F2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4060515" y="2222198"/>
            <a:ext cx="1300208" cy="1335232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B20D59-D3D6-0D4E-A10C-36836C1C3BAD}"/>
              </a:ext>
            </a:extLst>
          </p:cNvPr>
          <p:cNvSpPr txBox="1"/>
          <p:nvPr/>
        </p:nvSpPr>
        <p:spPr>
          <a:xfrm>
            <a:off x="3977432" y="2656298"/>
            <a:ext cx="1433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Pertenece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E448894-E37D-2745-8C53-EE277A7E2F66}"/>
              </a:ext>
            </a:extLst>
          </p:cNvPr>
          <p:cNvCxnSpPr>
            <a:cxnSpLocks/>
          </p:cNvCxnSpPr>
          <p:nvPr/>
        </p:nvCxnSpPr>
        <p:spPr>
          <a:xfrm>
            <a:off x="5447507" y="2912421"/>
            <a:ext cx="365481" cy="6762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33E738-4866-D94E-AADE-63E8BF04989D}"/>
              </a:ext>
            </a:extLst>
          </p:cNvPr>
          <p:cNvCxnSpPr>
            <a:cxnSpLocks/>
          </p:cNvCxnSpPr>
          <p:nvPr/>
        </p:nvCxnSpPr>
        <p:spPr>
          <a:xfrm>
            <a:off x="3521273" y="2872850"/>
            <a:ext cx="365481" cy="6762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0691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9">
            <a:extLst>
              <a:ext uri="{FF2B5EF4-FFF2-40B4-BE49-F238E27FC236}">
                <a16:creationId xmlns:a16="http://schemas.microsoft.com/office/drawing/2014/main" id="{DAA4C843-ABB4-6F4A-A4BF-96F2E5FD16CD}"/>
              </a:ext>
            </a:extLst>
          </p:cNvPr>
          <p:cNvSpPr>
            <a:spLocks noEditPoints="1"/>
          </p:cNvSpPr>
          <p:nvPr/>
        </p:nvSpPr>
        <p:spPr bwMode="auto">
          <a:xfrm rot="18921671">
            <a:off x="1950838" y="1906565"/>
            <a:ext cx="1591149" cy="1753233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" name="Freeform 29">
            <a:extLst>
              <a:ext uri="{FF2B5EF4-FFF2-40B4-BE49-F238E27FC236}">
                <a16:creationId xmlns:a16="http://schemas.microsoft.com/office/drawing/2014/main" id="{DE782A66-984A-1243-856A-081F5E8138E3}"/>
              </a:ext>
            </a:extLst>
          </p:cNvPr>
          <p:cNvSpPr>
            <a:spLocks noEditPoints="1"/>
          </p:cNvSpPr>
          <p:nvPr/>
        </p:nvSpPr>
        <p:spPr bwMode="auto">
          <a:xfrm rot="18921671">
            <a:off x="5681778" y="2079885"/>
            <a:ext cx="1658847" cy="1665072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9C3CB-94DE-A44C-8CBB-936F5BCADB21}"/>
              </a:ext>
            </a:extLst>
          </p:cNvPr>
          <p:cNvSpPr txBox="1"/>
          <p:nvPr/>
        </p:nvSpPr>
        <p:spPr>
          <a:xfrm>
            <a:off x="5195647" y="2727479"/>
            <a:ext cx="2631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Usuario </a:t>
            </a:r>
          </a:p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7BC8FF-E9F1-2443-BDCB-89FA02D3AEEA}"/>
              </a:ext>
            </a:extLst>
          </p:cNvPr>
          <p:cNvSpPr txBox="1"/>
          <p:nvPr/>
        </p:nvSpPr>
        <p:spPr>
          <a:xfrm>
            <a:off x="1411895" y="2536349"/>
            <a:ext cx="2631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App</a:t>
            </a:r>
          </a:p>
        </p:txBody>
      </p:sp>
      <p:sp>
        <p:nvSpPr>
          <p:cNvPr id="23" name="Freeform 29">
            <a:extLst>
              <a:ext uri="{FF2B5EF4-FFF2-40B4-BE49-F238E27FC236}">
                <a16:creationId xmlns:a16="http://schemas.microsoft.com/office/drawing/2014/main" id="{2898CAAC-7ED1-6A46-8ED6-7AD0B1EE79F2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4060515" y="2222198"/>
            <a:ext cx="1300208" cy="1335232"/>
          </a:xfrm>
          <a:custGeom>
            <a:avLst/>
            <a:gdLst>
              <a:gd name="T0" fmla="*/ 368 w 368"/>
              <a:gd name="T1" fmla="*/ 226 h 416"/>
              <a:gd name="T2" fmla="*/ 364 w 368"/>
              <a:gd name="T3" fmla="*/ 231 h 416"/>
              <a:gd name="T4" fmla="*/ 199 w 368"/>
              <a:gd name="T5" fmla="*/ 394 h 416"/>
              <a:gd name="T6" fmla="*/ 194 w 368"/>
              <a:gd name="T7" fmla="*/ 400 h 416"/>
              <a:gd name="T8" fmla="*/ 191 w 368"/>
              <a:gd name="T9" fmla="*/ 415 h 416"/>
              <a:gd name="T10" fmla="*/ 177 w 368"/>
              <a:gd name="T11" fmla="*/ 400 h 416"/>
              <a:gd name="T12" fmla="*/ 94 w 368"/>
              <a:gd name="T13" fmla="*/ 314 h 416"/>
              <a:gd name="T14" fmla="*/ 12 w 368"/>
              <a:gd name="T15" fmla="*/ 226 h 416"/>
              <a:gd name="T16" fmla="*/ 16 w 368"/>
              <a:gd name="T17" fmla="*/ 191 h 416"/>
              <a:gd name="T18" fmla="*/ 57 w 368"/>
              <a:gd name="T19" fmla="*/ 143 h 416"/>
              <a:gd name="T20" fmla="*/ 167 w 368"/>
              <a:gd name="T21" fmla="*/ 16 h 416"/>
              <a:gd name="T22" fmla="*/ 189 w 368"/>
              <a:gd name="T23" fmla="*/ 18 h 416"/>
              <a:gd name="T24" fmla="*/ 227 w 368"/>
              <a:gd name="T25" fmla="*/ 58 h 416"/>
              <a:gd name="T26" fmla="*/ 326 w 368"/>
              <a:gd name="T27" fmla="*/ 175 h 416"/>
              <a:gd name="T28" fmla="*/ 359 w 368"/>
              <a:gd name="T29" fmla="*/ 213 h 416"/>
              <a:gd name="T30" fmla="*/ 368 w 368"/>
              <a:gd name="T31" fmla="*/ 226 h 416"/>
              <a:gd name="T32" fmla="*/ 176 w 368"/>
              <a:gd name="T33" fmla="*/ 16 h 416"/>
              <a:gd name="T34" fmla="*/ 164 w 368"/>
              <a:gd name="T35" fmla="*/ 28 h 416"/>
              <a:gd name="T36" fmla="*/ 70 w 368"/>
              <a:gd name="T37" fmla="*/ 139 h 416"/>
              <a:gd name="T38" fmla="*/ 20 w 368"/>
              <a:gd name="T39" fmla="*/ 198 h 416"/>
              <a:gd name="T40" fmla="*/ 18 w 368"/>
              <a:gd name="T41" fmla="*/ 219 h 416"/>
              <a:gd name="T42" fmla="*/ 85 w 368"/>
              <a:gd name="T43" fmla="*/ 291 h 416"/>
              <a:gd name="T44" fmla="*/ 179 w 368"/>
              <a:gd name="T45" fmla="*/ 386 h 416"/>
              <a:gd name="T46" fmla="*/ 196 w 368"/>
              <a:gd name="T47" fmla="*/ 385 h 416"/>
              <a:gd name="T48" fmla="*/ 348 w 368"/>
              <a:gd name="T49" fmla="*/ 235 h 416"/>
              <a:gd name="T50" fmla="*/ 348 w 368"/>
              <a:gd name="T51" fmla="*/ 216 h 416"/>
              <a:gd name="T52" fmla="*/ 317 w 368"/>
              <a:gd name="T53" fmla="*/ 180 h 416"/>
              <a:gd name="T54" fmla="*/ 182 w 368"/>
              <a:gd name="T55" fmla="*/ 25 h 416"/>
              <a:gd name="T56" fmla="*/ 176 w 368"/>
              <a:gd name="T57" fmla="*/ 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8" h="416">
                <a:moveTo>
                  <a:pt x="368" y="226"/>
                </a:moveTo>
                <a:cubicBezTo>
                  <a:pt x="368" y="229"/>
                  <a:pt x="366" y="230"/>
                  <a:pt x="364" y="231"/>
                </a:cubicBezTo>
                <a:cubicBezTo>
                  <a:pt x="306" y="283"/>
                  <a:pt x="254" y="340"/>
                  <a:pt x="199" y="394"/>
                </a:cubicBezTo>
                <a:cubicBezTo>
                  <a:pt x="197" y="396"/>
                  <a:pt x="195" y="398"/>
                  <a:pt x="194" y="400"/>
                </a:cubicBezTo>
                <a:cubicBezTo>
                  <a:pt x="190" y="404"/>
                  <a:pt x="201" y="413"/>
                  <a:pt x="191" y="415"/>
                </a:cubicBezTo>
                <a:cubicBezTo>
                  <a:pt x="183" y="416"/>
                  <a:pt x="181" y="405"/>
                  <a:pt x="177" y="400"/>
                </a:cubicBezTo>
                <a:cubicBezTo>
                  <a:pt x="154" y="367"/>
                  <a:pt x="124" y="340"/>
                  <a:pt x="94" y="314"/>
                </a:cubicBezTo>
                <a:cubicBezTo>
                  <a:pt x="64" y="287"/>
                  <a:pt x="35" y="260"/>
                  <a:pt x="12" y="226"/>
                </a:cubicBezTo>
                <a:cubicBezTo>
                  <a:pt x="3" y="213"/>
                  <a:pt x="0" y="203"/>
                  <a:pt x="16" y="191"/>
                </a:cubicBezTo>
                <a:cubicBezTo>
                  <a:pt x="33" y="178"/>
                  <a:pt x="44" y="160"/>
                  <a:pt x="57" y="143"/>
                </a:cubicBezTo>
                <a:cubicBezTo>
                  <a:pt x="90" y="98"/>
                  <a:pt x="126" y="54"/>
                  <a:pt x="167" y="16"/>
                </a:cubicBezTo>
                <a:cubicBezTo>
                  <a:pt x="175" y="8"/>
                  <a:pt x="180" y="0"/>
                  <a:pt x="189" y="18"/>
                </a:cubicBezTo>
                <a:cubicBezTo>
                  <a:pt x="197" y="33"/>
                  <a:pt x="214" y="45"/>
                  <a:pt x="227" y="58"/>
                </a:cubicBezTo>
                <a:cubicBezTo>
                  <a:pt x="264" y="94"/>
                  <a:pt x="298" y="132"/>
                  <a:pt x="326" y="175"/>
                </a:cubicBezTo>
                <a:cubicBezTo>
                  <a:pt x="335" y="189"/>
                  <a:pt x="346" y="202"/>
                  <a:pt x="359" y="213"/>
                </a:cubicBezTo>
                <a:cubicBezTo>
                  <a:pt x="363" y="216"/>
                  <a:pt x="368" y="220"/>
                  <a:pt x="368" y="226"/>
                </a:cubicBezTo>
                <a:close/>
                <a:moveTo>
                  <a:pt x="176" y="16"/>
                </a:moveTo>
                <a:cubicBezTo>
                  <a:pt x="171" y="21"/>
                  <a:pt x="167" y="25"/>
                  <a:pt x="164" y="28"/>
                </a:cubicBezTo>
                <a:cubicBezTo>
                  <a:pt x="129" y="62"/>
                  <a:pt x="98" y="99"/>
                  <a:pt x="70" y="139"/>
                </a:cubicBezTo>
                <a:cubicBezTo>
                  <a:pt x="54" y="160"/>
                  <a:pt x="40" y="182"/>
                  <a:pt x="20" y="198"/>
                </a:cubicBezTo>
                <a:cubicBezTo>
                  <a:pt x="10" y="206"/>
                  <a:pt x="12" y="211"/>
                  <a:pt x="18" y="219"/>
                </a:cubicBezTo>
                <a:cubicBezTo>
                  <a:pt x="38" y="246"/>
                  <a:pt x="60" y="269"/>
                  <a:pt x="85" y="291"/>
                </a:cubicBezTo>
                <a:cubicBezTo>
                  <a:pt x="117" y="321"/>
                  <a:pt x="152" y="350"/>
                  <a:pt x="179" y="386"/>
                </a:cubicBezTo>
                <a:cubicBezTo>
                  <a:pt x="186" y="395"/>
                  <a:pt x="190" y="391"/>
                  <a:pt x="196" y="385"/>
                </a:cubicBezTo>
                <a:cubicBezTo>
                  <a:pt x="247" y="335"/>
                  <a:pt x="297" y="285"/>
                  <a:pt x="348" y="235"/>
                </a:cubicBezTo>
                <a:cubicBezTo>
                  <a:pt x="355" y="228"/>
                  <a:pt x="357" y="223"/>
                  <a:pt x="348" y="216"/>
                </a:cubicBezTo>
                <a:cubicBezTo>
                  <a:pt x="335" y="206"/>
                  <a:pt x="325" y="194"/>
                  <a:pt x="317" y="180"/>
                </a:cubicBezTo>
                <a:cubicBezTo>
                  <a:pt x="280" y="122"/>
                  <a:pt x="229" y="75"/>
                  <a:pt x="182" y="25"/>
                </a:cubicBezTo>
                <a:cubicBezTo>
                  <a:pt x="180" y="23"/>
                  <a:pt x="178" y="19"/>
                  <a:pt x="176" y="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B20D59-D3D6-0D4E-A10C-36836C1C3BAD}"/>
              </a:ext>
            </a:extLst>
          </p:cNvPr>
          <p:cNvSpPr txBox="1"/>
          <p:nvPr/>
        </p:nvSpPr>
        <p:spPr>
          <a:xfrm>
            <a:off x="4027161" y="2465869"/>
            <a:ext cx="1433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  <a:p>
            <a:pPr algn="ctr"/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Descarga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E448894-E37D-2745-8C53-EE277A7E2F66}"/>
              </a:ext>
            </a:extLst>
          </p:cNvPr>
          <p:cNvCxnSpPr>
            <a:cxnSpLocks/>
          </p:cNvCxnSpPr>
          <p:nvPr/>
        </p:nvCxnSpPr>
        <p:spPr>
          <a:xfrm>
            <a:off x="5447507" y="2912421"/>
            <a:ext cx="365481" cy="6762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33E738-4866-D94E-AADE-63E8BF04989D}"/>
              </a:ext>
            </a:extLst>
          </p:cNvPr>
          <p:cNvCxnSpPr>
            <a:cxnSpLocks/>
          </p:cNvCxnSpPr>
          <p:nvPr/>
        </p:nvCxnSpPr>
        <p:spPr>
          <a:xfrm>
            <a:off x="3521273" y="2872850"/>
            <a:ext cx="365481" cy="6762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425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Modelado</a:t>
            </a:r>
            <a:r>
              <a:rPr lang="en-US" dirty="0"/>
              <a:t> del </a:t>
            </a:r>
            <a:r>
              <a:rPr lang="en-US" dirty="0" err="1"/>
              <a:t>Problema</a:t>
            </a:r>
            <a:r>
              <a:rPr lang="en-US" dirty="0"/>
              <a:t> con Abaqus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419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Modelado</a:t>
            </a:r>
            <a:r>
              <a:rPr lang="en-US" dirty="0"/>
              <a:t> del </a:t>
            </a:r>
            <a:r>
              <a:rPr lang="en-US" dirty="0" err="1"/>
              <a:t>Problema</a:t>
            </a:r>
            <a:r>
              <a:rPr lang="en-US" dirty="0"/>
              <a:t> con Abaqus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1CCC445-FD48-1848-860F-3F68712B373A}"/>
              </a:ext>
            </a:extLst>
          </p:cNvPr>
          <p:cNvGrpSpPr/>
          <p:nvPr/>
        </p:nvGrpSpPr>
        <p:grpSpPr>
          <a:xfrm>
            <a:off x="586757" y="1502327"/>
            <a:ext cx="4102201" cy="1508105"/>
            <a:chOff x="838200" y="2089163"/>
            <a:chExt cx="5469602" cy="20108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2688A4-1FC3-6144-AF0C-FD5AAD6973BD}"/>
                </a:ext>
              </a:extLst>
            </p:cNvPr>
            <p:cNvSpPr txBox="1"/>
            <p:nvPr/>
          </p:nvSpPr>
          <p:spPr>
            <a:xfrm>
              <a:off x="1924056" y="2089163"/>
              <a:ext cx="4383746" cy="20108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b="1" spc="23" dirty="0">
                  <a:latin typeface="+mj-lt"/>
                </a:rPr>
                <a:t>1- </a:t>
              </a:r>
              <a:r>
                <a:rPr lang="en-US" b="1" spc="23" dirty="0" err="1">
                  <a:latin typeface="+mj-lt"/>
                </a:rPr>
                <a:t>Creacion</a:t>
              </a:r>
              <a:r>
                <a:rPr lang="en-US" b="1" spc="23" dirty="0">
                  <a:latin typeface="+mj-lt"/>
                </a:rPr>
                <a:t> del </a:t>
              </a:r>
              <a:r>
                <a:rPr lang="en-US" b="1" spc="23" dirty="0" err="1">
                  <a:latin typeface="+mj-lt"/>
                </a:rPr>
                <a:t>Modelo</a:t>
              </a:r>
              <a:r>
                <a:rPr lang="en-US" b="1" spc="23" dirty="0">
                  <a:latin typeface="+mj-lt"/>
                </a:rPr>
                <a:t>: </a:t>
              </a:r>
              <a:r>
                <a:rPr lang="en-US" sz="1600" spc="23" dirty="0">
                  <a:latin typeface="+mj-lt"/>
                </a:rPr>
                <a:t>Las </a:t>
              </a:r>
              <a:r>
                <a:rPr lang="en-US" sz="1600" spc="23" dirty="0" err="1">
                  <a:latin typeface="+mj-lt"/>
                </a:rPr>
                <a:t>dimensiones</a:t>
              </a:r>
              <a:r>
                <a:rPr lang="en-US" sz="1600" spc="23" dirty="0">
                  <a:latin typeface="+mj-lt"/>
                </a:rPr>
                <a:t> del </a:t>
              </a:r>
              <a:r>
                <a:rPr lang="en-US" sz="1600" spc="23" dirty="0" err="1">
                  <a:latin typeface="+mj-lt"/>
                </a:rPr>
                <a:t>modelo</a:t>
              </a:r>
              <a:r>
                <a:rPr lang="en-US" sz="1600" spc="23" dirty="0">
                  <a:latin typeface="+mj-lt"/>
                </a:rPr>
                <a:t> son L=70 : </a:t>
              </a:r>
              <a:r>
                <a:rPr lang="en-US" sz="1600" spc="23" dirty="0" err="1">
                  <a:latin typeface="+mj-lt"/>
                </a:rPr>
                <a:t>eje</a:t>
              </a:r>
              <a:r>
                <a:rPr lang="en-US" sz="1600" spc="23" dirty="0">
                  <a:latin typeface="+mj-lt"/>
                </a:rPr>
                <a:t> Z de Abaqus, </a:t>
              </a:r>
            </a:p>
            <a:p>
              <a:pPr defTabSz="685800">
                <a:defRPr/>
              </a:pPr>
              <a:r>
                <a:rPr lang="en-US" sz="1600" spc="23" dirty="0">
                  <a:latin typeface="+mj-lt"/>
                </a:rPr>
                <a:t>W=50 : </a:t>
              </a:r>
              <a:r>
                <a:rPr lang="en-US" sz="1600" spc="23" dirty="0" err="1">
                  <a:latin typeface="+mj-lt"/>
                </a:rPr>
                <a:t>eje</a:t>
              </a:r>
              <a:r>
                <a:rPr lang="en-US" sz="1600" spc="23" dirty="0">
                  <a:latin typeface="+mj-lt"/>
                </a:rPr>
                <a:t> X de Abaqus, </a:t>
              </a:r>
            </a:p>
            <a:p>
              <a:pPr defTabSz="685800">
                <a:defRPr/>
              </a:pPr>
              <a:r>
                <a:rPr lang="en-US" sz="1600" spc="23" dirty="0">
                  <a:latin typeface="+mj-lt"/>
                </a:rPr>
                <a:t>H=1 : </a:t>
              </a:r>
              <a:r>
                <a:rPr lang="en-US" sz="1600" spc="23" dirty="0" err="1">
                  <a:latin typeface="+mj-lt"/>
                </a:rPr>
                <a:t>Eje</a:t>
              </a:r>
              <a:r>
                <a:rPr lang="en-US" sz="1600" spc="23" dirty="0">
                  <a:latin typeface="+mj-lt"/>
                </a:rPr>
                <a:t> Y de Abaqus</a:t>
              </a:r>
              <a:br>
                <a:rPr lang="en-GB" sz="1600" dirty="0"/>
              </a:br>
              <a:endParaRPr lang="en-US" sz="1600" spc="23" dirty="0">
                <a:latin typeface="+mj-lt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97035D5-3AFC-204D-9F77-1FF6E9FA45E6}"/>
                </a:ext>
              </a:extLst>
            </p:cNvPr>
            <p:cNvSpPr/>
            <p:nvPr/>
          </p:nvSpPr>
          <p:spPr>
            <a:xfrm>
              <a:off x="838200" y="2089163"/>
              <a:ext cx="810540" cy="8105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9D67E2-2295-F943-8308-8B8EB7A14B65}"/>
              </a:ext>
            </a:extLst>
          </p:cNvPr>
          <p:cNvGrpSpPr/>
          <p:nvPr/>
        </p:nvGrpSpPr>
        <p:grpSpPr>
          <a:xfrm>
            <a:off x="532612" y="2967331"/>
            <a:ext cx="3154652" cy="1754326"/>
            <a:chOff x="917772" y="3090636"/>
            <a:chExt cx="3793262" cy="26782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19C351-28B7-1147-8371-01E1AD7D3C0D}"/>
                </a:ext>
              </a:extLst>
            </p:cNvPr>
            <p:cNvSpPr txBox="1"/>
            <p:nvPr/>
          </p:nvSpPr>
          <p:spPr>
            <a:xfrm>
              <a:off x="2032043" y="3090636"/>
              <a:ext cx="2678991" cy="26782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ES" b="1" dirty="0"/>
                <a:t>2- Creacion de la parte: </a:t>
              </a:r>
              <a:r>
                <a:rPr lang="en-ES" sz="1600" dirty="0"/>
                <a:t>En caso de que le pasemos el tamaño del defecto creara un parte con un defecto. En caso contrario creara en “Pristine Laminate”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6CB0B0A-480F-2049-B9B9-703F8D9E34C4}"/>
                </a:ext>
              </a:extLst>
            </p:cNvPr>
            <p:cNvSpPr/>
            <p:nvPr/>
          </p:nvSpPr>
          <p:spPr>
            <a:xfrm>
              <a:off x="917772" y="3626659"/>
              <a:ext cx="730967" cy="8105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FB87F7A-88FF-E94B-A037-BDC9C85FB9E0}"/>
              </a:ext>
            </a:extLst>
          </p:cNvPr>
          <p:cNvGrpSpPr/>
          <p:nvPr/>
        </p:nvGrpSpPr>
        <p:grpSpPr>
          <a:xfrm>
            <a:off x="4815451" y="1524176"/>
            <a:ext cx="3741792" cy="2523768"/>
            <a:chOff x="838200" y="2089163"/>
            <a:chExt cx="4989056" cy="336502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0DDDF2D-C001-214A-80EB-76E6383527C3}"/>
                </a:ext>
              </a:extLst>
            </p:cNvPr>
            <p:cNvSpPr txBox="1"/>
            <p:nvPr/>
          </p:nvSpPr>
          <p:spPr>
            <a:xfrm>
              <a:off x="1924056" y="2089163"/>
              <a:ext cx="3903200" cy="33650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b="1" spc="23" dirty="0">
                  <a:latin typeface="+mj-lt"/>
                </a:rPr>
                <a:t>3- </a:t>
              </a:r>
              <a:r>
                <a:rPr lang="en-ES" b="1" dirty="0"/>
                <a:t>Asignamos los materiales al laminado y al defecto</a:t>
              </a:r>
            </a:p>
            <a:p>
              <a:pPr defTabSz="685800">
                <a:defRPr/>
              </a:pPr>
              <a:r>
                <a:rPr lang="en-GB" sz="1600" dirty="0"/>
                <a:t>Se </a:t>
              </a:r>
              <a:r>
                <a:rPr lang="en-GB" sz="1600" dirty="0" err="1"/>
                <a:t>aplica</a:t>
              </a:r>
              <a:r>
                <a:rPr lang="en-GB" sz="1600" dirty="0"/>
                <a:t> una bajada de </a:t>
              </a:r>
              <a:r>
                <a:rPr lang="en-GB" sz="1600" dirty="0" err="1"/>
                <a:t>propiedades</a:t>
              </a:r>
              <a:r>
                <a:rPr lang="en-GB" sz="1600" dirty="0"/>
                <a:t> </a:t>
              </a:r>
              <a:r>
                <a:rPr lang="en-GB" sz="1600" dirty="0" err="1"/>
                <a:t>en</a:t>
              </a:r>
              <a:r>
                <a:rPr lang="en-GB" sz="1600" dirty="0"/>
                <a:t> el </a:t>
              </a:r>
              <a:r>
                <a:rPr lang="en-GB" sz="1600" dirty="0" err="1"/>
                <a:t>defecto</a:t>
              </a:r>
              <a:r>
                <a:rPr lang="en-GB" sz="1600" dirty="0"/>
                <a:t> </a:t>
              </a:r>
              <a:r>
                <a:rPr lang="en-GB" sz="1600" dirty="0" err="1"/>
                <a:t>respecto</a:t>
              </a:r>
              <a:r>
                <a:rPr lang="en-GB" sz="1600" dirty="0"/>
                <a:t> al </a:t>
              </a:r>
              <a:r>
                <a:rPr lang="en-GB" sz="1600" dirty="0" err="1"/>
                <a:t>laminado</a:t>
              </a:r>
              <a:r>
                <a:rPr lang="en-GB" sz="1600" dirty="0"/>
                <a:t> sin </a:t>
              </a:r>
              <a:r>
                <a:rPr lang="en-GB" sz="1600" dirty="0" err="1"/>
                <a:t>defecto</a:t>
              </a:r>
              <a:r>
                <a:rPr lang="en-GB" sz="1600" dirty="0"/>
                <a:t>. Los </a:t>
              </a:r>
              <a:r>
                <a:rPr lang="en-GB" sz="1600" dirty="0" err="1"/>
                <a:t>modulos</a:t>
              </a:r>
              <a:r>
                <a:rPr lang="en-GB" sz="1600" dirty="0"/>
                <a:t> de </a:t>
              </a:r>
              <a:r>
                <a:rPr lang="en-GB" sz="1600" dirty="0" err="1"/>
                <a:t>poisson</a:t>
              </a:r>
              <a:r>
                <a:rPr lang="en-GB" sz="1600" dirty="0"/>
                <a:t> no se </a:t>
              </a:r>
              <a:r>
                <a:rPr lang="en-GB" sz="1600" dirty="0" err="1"/>
                <a:t>ven</a:t>
              </a:r>
              <a:r>
                <a:rPr lang="en-GB" sz="1600" dirty="0"/>
                <a:t> </a:t>
              </a:r>
              <a:r>
                <a:rPr lang="en-GB" sz="1600" dirty="0" err="1"/>
                <a:t>afectados</a:t>
              </a:r>
              <a:r>
                <a:rPr lang="en-GB" sz="1600" dirty="0"/>
                <a:t>.</a:t>
              </a:r>
            </a:p>
            <a:p>
              <a:pPr defTabSz="685800">
                <a:defRPr/>
              </a:pPr>
              <a:endParaRPr lang="en-GB" sz="1600" dirty="0"/>
            </a:p>
            <a:p>
              <a:pPr defTabSz="685800">
                <a:defRPr/>
              </a:pPr>
              <a:r>
                <a:rPr lang="en-GB" sz="1600" dirty="0"/>
                <a:t>Las </a:t>
              </a:r>
              <a:r>
                <a:rPr lang="en-GB" sz="1600" dirty="0" err="1"/>
                <a:t>propiedades</a:t>
              </a:r>
              <a:r>
                <a:rPr lang="en-GB" sz="1600" dirty="0"/>
                <a:t> del </a:t>
              </a:r>
              <a:r>
                <a:rPr lang="en-GB" sz="1600" dirty="0" err="1"/>
                <a:t>laminado</a:t>
              </a:r>
              <a:r>
                <a:rPr lang="en-GB" sz="1600" dirty="0"/>
                <a:t> son </a:t>
              </a:r>
              <a:endParaRPr lang="en-ES" sz="1600" dirty="0"/>
            </a:p>
            <a:p>
              <a:pPr defTabSz="685800">
                <a:defRPr/>
              </a:pPr>
              <a:endParaRPr lang="en-US" sz="1600" spc="23" dirty="0">
                <a:latin typeface="+mj-lt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4EAB2B7-C8D1-B94A-92A0-F1C6DB4FE056}"/>
                </a:ext>
              </a:extLst>
            </p:cNvPr>
            <p:cNvSpPr/>
            <p:nvPr/>
          </p:nvSpPr>
          <p:spPr>
            <a:xfrm>
              <a:off x="838200" y="2089163"/>
              <a:ext cx="810540" cy="8105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81208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Modelado</a:t>
            </a:r>
            <a:r>
              <a:rPr lang="en-US" dirty="0"/>
              <a:t> del </a:t>
            </a:r>
            <a:r>
              <a:rPr lang="en-US" dirty="0" err="1"/>
              <a:t>Problema</a:t>
            </a:r>
            <a:r>
              <a:rPr lang="en-US" dirty="0"/>
              <a:t> con Abaqus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FB87F7A-88FF-E94B-A037-BDC9C85FB9E0}"/>
              </a:ext>
            </a:extLst>
          </p:cNvPr>
          <p:cNvGrpSpPr/>
          <p:nvPr/>
        </p:nvGrpSpPr>
        <p:grpSpPr>
          <a:xfrm>
            <a:off x="288142" y="1449748"/>
            <a:ext cx="7760703" cy="3447098"/>
            <a:chOff x="690119" y="1947396"/>
            <a:chExt cx="4699331" cy="45961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0DDDF2D-C001-214A-80EB-76E6383527C3}"/>
                </a:ext>
              </a:extLst>
            </p:cNvPr>
            <p:cNvSpPr txBox="1"/>
            <p:nvPr/>
          </p:nvSpPr>
          <p:spPr>
            <a:xfrm>
              <a:off x="1230294" y="1947396"/>
              <a:ext cx="4159156" cy="45961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b="1" spc="23" dirty="0">
                  <a:latin typeface="+mj-lt"/>
                </a:rPr>
                <a:t>3- </a:t>
              </a:r>
              <a:r>
                <a:rPr lang="en-ES" b="1" dirty="0"/>
                <a:t>Asignamos los materiales al laminado y al defecto.</a:t>
              </a:r>
            </a:p>
            <a:p>
              <a:pPr defTabSz="685800">
                <a:defRPr/>
              </a:pPr>
              <a:endParaRPr lang="en-ES" sz="1600" dirty="0"/>
            </a:p>
            <a:p>
              <a:pPr defTabSz="685800">
                <a:defRPr/>
              </a:pPr>
              <a:r>
                <a:rPr lang="en-GB" sz="1600" dirty="0"/>
                <a:t>Se </a:t>
              </a:r>
              <a:r>
                <a:rPr lang="en-GB" sz="1600" dirty="0" err="1"/>
                <a:t>aplica</a:t>
              </a:r>
              <a:r>
                <a:rPr lang="en-GB" sz="1600" dirty="0"/>
                <a:t> una bajada de </a:t>
              </a:r>
              <a:r>
                <a:rPr lang="en-GB" sz="1600" dirty="0" err="1"/>
                <a:t>propiedades</a:t>
              </a:r>
              <a:r>
                <a:rPr lang="en-GB" sz="1600" dirty="0"/>
                <a:t> </a:t>
              </a:r>
              <a:r>
                <a:rPr lang="en-GB" sz="1600" dirty="0" err="1"/>
                <a:t>en</a:t>
              </a:r>
              <a:r>
                <a:rPr lang="en-GB" sz="1600" dirty="0"/>
                <a:t> el </a:t>
              </a:r>
              <a:r>
                <a:rPr lang="en-GB" sz="1600" dirty="0" err="1"/>
                <a:t>defecto</a:t>
              </a:r>
              <a:r>
                <a:rPr lang="en-GB" sz="1600" dirty="0"/>
                <a:t> </a:t>
              </a:r>
              <a:r>
                <a:rPr lang="en-GB" sz="1600" dirty="0" err="1"/>
                <a:t>respecto</a:t>
              </a:r>
              <a:r>
                <a:rPr lang="en-GB" sz="1600" dirty="0"/>
                <a:t> al </a:t>
              </a:r>
              <a:r>
                <a:rPr lang="en-GB" sz="1600" dirty="0" err="1"/>
                <a:t>laminado</a:t>
              </a:r>
              <a:r>
                <a:rPr lang="en-GB" sz="1600" dirty="0"/>
                <a:t> sin </a:t>
              </a:r>
              <a:r>
                <a:rPr lang="en-GB" sz="1600" dirty="0" err="1"/>
                <a:t>defecto</a:t>
              </a:r>
              <a:r>
                <a:rPr lang="en-GB" sz="1600" dirty="0"/>
                <a:t>. Los </a:t>
              </a:r>
              <a:r>
                <a:rPr lang="en-GB" sz="1600" dirty="0" err="1"/>
                <a:t>modulos</a:t>
              </a:r>
              <a:r>
                <a:rPr lang="en-GB" sz="1600" dirty="0"/>
                <a:t> de </a:t>
              </a:r>
              <a:r>
                <a:rPr lang="en-GB" sz="1600" dirty="0" err="1"/>
                <a:t>poisson</a:t>
              </a:r>
              <a:r>
                <a:rPr lang="en-GB" sz="1600" dirty="0"/>
                <a:t> no se </a:t>
              </a:r>
              <a:r>
                <a:rPr lang="en-GB" sz="1600" dirty="0" err="1"/>
                <a:t>ven</a:t>
              </a:r>
              <a:r>
                <a:rPr lang="en-GB" sz="1600" dirty="0"/>
                <a:t> </a:t>
              </a:r>
              <a:r>
                <a:rPr lang="en-GB" sz="1600" dirty="0" err="1"/>
                <a:t>afectados</a:t>
              </a:r>
              <a:r>
                <a:rPr lang="en-GB" sz="1600" dirty="0"/>
                <a:t>.</a:t>
              </a:r>
            </a:p>
            <a:p>
              <a:pPr defTabSz="685800">
                <a:defRPr/>
              </a:pPr>
              <a:endParaRPr lang="en-GB" sz="1600" dirty="0"/>
            </a:p>
            <a:p>
              <a:pPr defTabSz="685800">
                <a:defRPr/>
              </a:pPr>
              <a:r>
                <a:rPr lang="en-GB" sz="1600" dirty="0"/>
                <a:t>Las </a:t>
              </a:r>
              <a:r>
                <a:rPr lang="en-GB" sz="1600" dirty="0" err="1"/>
                <a:t>propiedades</a:t>
              </a:r>
              <a:r>
                <a:rPr lang="en-GB" sz="1600" dirty="0"/>
                <a:t> del </a:t>
              </a:r>
              <a:r>
                <a:rPr lang="en-GB" sz="1600" dirty="0" err="1"/>
                <a:t>laminado</a:t>
              </a:r>
              <a:r>
                <a:rPr lang="en-GB" sz="1600" dirty="0"/>
                <a:t> son : ﻿   density=1.53e-6 </a:t>
              </a:r>
              <a:r>
                <a:rPr lang="en-GB" sz="1600" i="1" dirty="0"/>
                <a:t>kg/m</a:t>
              </a:r>
              <a:r>
                <a:rPr lang="en-GB" sz="1600" i="1" baseline="30000" dirty="0"/>
                <a:t>3</a:t>
              </a:r>
              <a:r>
                <a:rPr lang="en-GB" sz="1600" dirty="0"/>
                <a:t>,  E1=172.23 </a:t>
              </a:r>
              <a:r>
                <a:rPr lang="en-GB" sz="1600" i="1" dirty="0" err="1"/>
                <a:t>GPa</a:t>
              </a:r>
              <a:r>
                <a:rPr lang="en-GB" sz="1600" dirty="0"/>
                <a:t>, E2=7.99 </a:t>
              </a:r>
              <a:r>
                <a:rPr lang="en-GB" sz="1600" i="1" dirty="0" err="1"/>
                <a:t>GPa</a:t>
              </a:r>
              <a:r>
                <a:rPr lang="en-GB" sz="1600" dirty="0"/>
                <a:t>, E3=7.99 </a:t>
              </a:r>
              <a:r>
                <a:rPr lang="en-GB" sz="1600" i="1" dirty="0" err="1"/>
                <a:t>Gpa</a:t>
              </a:r>
              <a:r>
                <a:rPr lang="en-GB" sz="1600" i="1" dirty="0"/>
                <a:t> ---</a:t>
              </a:r>
              <a:r>
                <a:rPr lang="en-GB" sz="1600" dirty="0"/>
                <a:t>  nu12=0.31, nu13=0.31, nu23=0.46 --</a:t>
              </a:r>
            </a:p>
            <a:p>
              <a:pPr defTabSz="685800">
                <a:defRPr/>
              </a:pPr>
              <a:r>
                <a:rPr lang="en-GB" sz="1600" dirty="0"/>
                <a:t>  G12 = 3.2, G13 = 3.2, G23 = 2.53 --- alpha1=1.01e-07, alpha2=2.56e-06, alpha3=2.56e-06,  Ambient Temp=15</a:t>
              </a:r>
            </a:p>
            <a:p>
              <a:pPr defTabSz="685800">
                <a:defRPr/>
              </a:pPr>
              <a:endParaRPr lang="en-GB" sz="1600" dirty="0"/>
            </a:p>
            <a:p>
              <a:pPr defTabSz="685800">
                <a:defRPr/>
              </a:pPr>
              <a:r>
                <a:rPr lang="en-GB" sz="1600" dirty="0"/>
                <a:t>Y las del </a:t>
              </a:r>
              <a:r>
                <a:rPr lang="en-GB" sz="1600" dirty="0" err="1"/>
                <a:t>defecto</a:t>
              </a:r>
              <a:r>
                <a:rPr lang="en-GB" sz="1600" dirty="0"/>
                <a:t> son : ﻿ density=1.53e-6 </a:t>
              </a:r>
              <a:r>
                <a:rPr lang="en-GB" sz="1600" i="1" dirty="0"/>
                <a:t>kg/m</a:t>
              </a:r>
              <a:r>
                <a:rPr lang="en-GB" sz="1600" i="1" baseline="30000" dirty="0"/>
                <a:t>3</a:t>
              </a:r>
              <a:r>
                <a:rPr lang="en-GB" sz="1600" dirty="0"/>
                <a:t>, E1=92.23 </a:t>
              </a:r>
              <a:r>
                <a:rPr lang="en-GB" sz="1600" i="1" dirty="0" err="1"/>
                <a:t>GPa</a:t>
              </a:r>
              <a:r>
                <a:rPr lang="en-GB" sz="1600" dirty="0"/>
                <a:t>, E2=3.99 </a:t>
              </a:r>
              <a:r>
                <a:rPr lang="en-GB" sz="1600" i="1" dirty="0" err="1"/>
                <a:t>GPa</a:t>
              </a:r>
              <a:r>
                <a:rPr lang="en-GB" sz="1600" dirty="0"/>
                <a:t>, E3=3.99</a:t>
              </a:r>
              <a:r>
                <a:rPr lang="en-GB" sz="1600" i="1" dirty="0"/>
                <a:t> </a:t>
              </a:r>
              <a:r>
                <a:rPr lang="en-GB" sz="1600" i="1" dirty="0" err="1"/>
                <a:t>Gpa</a:t>
              </a:r>
              <a:r>
                <a:rPr lang="en-GB" sz="1600" i="1" dirty="0"/>
                <a:t> --- </a:t>
              </a:r>
              <a:r>
                <a:rPr lang="en-GB" sz="1600" dirty="0"/>
                <a:t>G12 = 1.2, G13 = 1.2, G23 = 0.53 --- alpha1=1.01e-09, alpha2=2.56e-08, alpha3=2.56e-08 --- Ambient Temp=15</a:t>
              </a:r>
            </a:p>
            <a:p>
              <a:pPr defTabSz="685800">
                <a:defRPr/>
              </a:pPr>
              <a:endParaRPr lang="en-US" sz="1600" spc="23" dirty="0">
                <a:latin typeface="+mj-lt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4EAB2B7-C8D1-B94A-92A0-F1C6DB4FE056}"/>
                </a:ext>
              </a:extLst>
            </p:cNvPr>
            <p:cNvSpPr/>
            <p:nvPr/>
          </p:nvSpPr>
          <p:spPr>
            <a:xfrm>
              <a:off x="690119" y="1947396"/>
              <a:ext cx="359902" cy="8105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124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Modelado</a:t>
            </a:r>
            <a:r>
              <a:rPr lang="en-US" dirty="0"/>
              <a:t> del </a:t>
            </a:r>
            <a:r>
              <a:rPr lang="en-US" dirty="0" err="1"/>
              <a:t>Problema</a:t>
            </a:r>
            <a:r>
              <a:rPr lang="en-US" dirty="0"/>
              <a:t> con Abaqus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1CCC445-FD48-1848-860F-3F68712B373A}"/>
              </a:ext>
            </a:extLst>
          </p:cNvPr>
          <p:cNvGrpSpPr/>
          <p:nvPr/>
        </p:nvGrpSpPr>
        <p:grpSpPr>
          <a:xfrm>
            <a:off x="586757" y="1502327"/>
            <a:ext cx="3100507" cy="1261884"/>
            <a:chOff x="838200" y="2089163"/>
            <a:chExt cx="4134010" cy="16825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2688A4-1FC3-6144-AF0C-FD5AAD6973BD}"/>
                </a:ext>
              </a:extLst>
            </p:cNvPr>
            <p:cNvSpPr txBox="1"/>
            <p:nvPr/>
          </p:nvSpPr>
          <p:spPr>
            <a:xfrm>
              <a:off x="1924056" y="2089163"/>
              <a:ext cx="3048154" cy="16825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b="1" spc="23" dirty="0">
                  <a:latin typeface="+mj-lt"/>
                </a:rPr>
                <a:t>4- </a:t>
              </a:r>
              <a:r>
                <a:rPr lang="en-US" b="1" spc="23" dirty="0" err="1">
                  <a:latin typeface="+mj-lt"/>
                </a:rPr>
                <a:t>Orientacion</a:t>
              </a:r>
              <a:r>
                <a:rPr lang="en-US" b="1" spc="23" dirty="0">
                  <a:latin typeface="+mj-lt"/>
                </a:rPr>
                <a:t>: </a:t>
              </a:r>
              <a:r>
                <a:rPr lang="en-US" sz="1600" spc="23" dirty="0" err="1">
                  <a:latin typeface="+mj-lt"/>
                </a:rPr>
                <a:t>Asignar</a:t>
              </a:r>
              <a:r>
                <a:rPr lang="en-US" sz="1600" spc="23" dirty="0">
                  <a:latin typeface="+mj-lt"/>
                </a:rPr>
                <a:t> una </a:t>
              </a:r>
              <a:r>
                <a:rPr lang="en-US" sz="1600" spc="23" dirty="0" err="1">
                  <a:latin typeface="+mj-lt"/>
                </a:rPr>
                <a:t>orientacion</a:t>
              </a:r>
              <a:r>
                <a:rPr lang="en-US" sz="1600" spc="23" dirty="0">
                  <a:latin typeface="+mj-lt"/>
                </a:rPr>
                <a:t> al </a:t>
              </a:r>
              <a:r>
                <a:rPr lang="en-US" sz="1600" spc="23" dirty="0" err="1">
                  <a:latin typeface="+mj-lt"/>
                </a:rPr>
                <a:t>laminado</a:t>
              </a:r>
              <a:r>
                <a:rPr lang="en-US" sz="1600" spc="23" dirty="0">
                  <a:latin typeface="+mj-lt"/>
                </a:rPr>
                <a:t> </a:t>
              </a:r>
              <a:r>
                <a:rPr lang="en-US" sz="1600" spc="23" dirty="0" err="1">
                  <a:latin typeface="+mj-lt"/>
                </a:rPr>
                <a:t>porque</a:t>
              </a:r>
              <a:r>
                <a:rPr lang="en-US" sz="1600" spc="23" dirty="0">
                  <a:latin typeface="+mj-lt"/>
                </a:rPr>
                <a:t> </a:t>
              </a:r>
              <a:r>
                <a:rPr lang="en-US" sz="1600" spc="23" dirty="0" err="1">
                  <a:latin typeface="+mj-lt"/>
                </a:rPr>
                <a:t>esta</a:t>
              </a:r>
              <a:r>
                <a:rPr lang="en-US" sz="1600" spc="23" dirty="0">
                  <a:latin typeface="+mj-lt"/>
                </a:rPr>
                <a:t> </a:t>
              </a:r>
              <a:r>
                <a:rPr lang="en-US" sz="1600" spc="23" dirty="0" err="1">
                  <a:latin typeface="+mj-lt"/>
                </a:rPr>
                <a:t>trabajando</a:t>
              </a:r>
              <a:r>
                <a:rPr lang="en-US" sz="1600" spc="23" dirty="0">
                  <a:latin typeface="+mj-lt"/>
                </a:rPr>
                <a:t> con un material no </a:t>
              </a:r>
              <a:r>
                <a:rPr lang="en-US" sz="1600" spc="23" dirty="0" err="1">
                  <a:latin typeface="+mj-lt"/>
                </a:rPr>
                <a:t>isotropico</a:t>
              </a:r>
              <a:endParaRPr lang="en-US" sz="1600" spc="23" dirty="0">
                <a:latin typeface="+mj-lt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97035D5-3AFC-204D-9F77-1FF6E9FA45E6}"/>
                </a:ext>
              </a:extLst>
            </p:cNvPr>
            <p:cNvSpPr/>
            <p:nvPr/>
          </p:nvSpPr>
          <p:spPr>
            <a:xfrm>
              <a:off x="838200" y="2089163"/>
              <a:ext cx="810540" cy="8105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9D67E2-2295-F943-8308-8B8EB7A14B65}"/>
              </a:ext>
            </a:extLst>
          </p:cNvPr>
          <p:cNvGrpSpPr/>
          <p:nvPr/>
        </p:nvGrpSpPr>
        <p:grpSpPr>
          <a:xfrm>
            <a:off x="532691" y="3423656"/>
            <a:ext cx="3427826" cy="769441"/>
            <a:chOff x="659210" y="3090636"/>
            <a:chExt cx="4121736" cy="1174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19C351-28B7-1147-8371-01E1AD7D3C0D}"/>
                </a:ext>
              </a:extLst>
            </p:cNvPr>
            <p:cNvSpPr txBox="1"/>
            <p:nvPr/>
          </p:nvSpPr>
          <p:spPr>
            <a:xfrm>
              <a:off x="1644714" y="3090636"/>
              <a:ext cx="3136232" cy="11746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ES" b="1" dirty="0"/>
                <a:t>5- Mallado: </a:t>
              </a:r>
              <a:r>
                <a:rPr lang="en-GB" b="1" dirty="0"/>
                <a:t>﻿</a:t>
              </a:r>
            </a:p>
            <a:p>
              <a:r>
                <a:rPr lang="en-GB" sz="1600" dirty="0"/>
                <a:t>Mesh Size= H/1.</a:t>
              </a:r>
            </a:p>
            <a:p>
              <a:r>
                <a:rPr lang="en-GB" sz="1600" dirty="0"/>
                <a:t>Mesh Size Plane = min(L,W)/10.</a:t>
              </a:r>
              <a:endParaRPr lang="en-ES" sz="16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6CB0B0A-480F-2049-B9B9-703F8D9E34C4}"/>
                </a:ext>
              </a:extLst>
            </p:cNvPr>
            <p:cNvSpPr/>
            <p:nvPr/>
          </p:nvSpPr>
          <p:spPr>
            <a:xfrm>
              <a:off x="659210" y="3181691"/>
              <a:ext cx="704851" cy="81054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46D1936-4568-444C-880C-54B032064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202" y="1362105"/>
            <a:ext cx="3701423" cy="326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0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Modelado</a:t>
            </a:r>
            <a:r>
              <a:rPr lang="en-US" dirty="0"/>
              <a:t> del </a:t>
            </a:r>
            <a:r>
              <a:rPr lang="en-US" dirty="0" err="1"/>
              <a:t>Problema</a:t>
            </a:r>
            <a:r>
              <a:rPr lang="en-US" dirty="0"/>
              <a:t> con Abaqus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FB87F7A-88FF-E94B-A037-BDC9C85FB9E0}"/>
              </a:ext>
            </a:extLst>
          </p:cNvPr>
          <p:cNvGrpSpPr/>
          <p:nvPr/>
        </p:nvGrpSpPr>
        <p:grpSpPr>
          <a:xfrm>
            <a:off x="731452" y="1521108"/>
            <a:ext cx="3741792" cy="607905"/>
            <a:chOff x="838200" y="2089163"/>
            <a:chExt cx="4989056" cy="81054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0DDDF2D-C001-214A-80EB-76E6383527C3}"/>
                </a:ext>
              </a:extLst>
            </p:cNvPr>
            <p:cNvSpPr txBox="1"/>
            <p:nvPr/>
          </p:nvSpPr>
          <p:spPr>
            <a:xfrm>
              <a:off x="1924056" y="2089163"/>
              <a:ext cx="3903200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b="1" spc="23" dirty="0">
                  <a:latin typeface="+mj-lt"/>
                </a:rPr>
                <a:t>6- </a:t>
              </a:r>
              <a:r>
                <a:rPr lang="es-ES" b="1" dirty="0" err="1"/>
                <a:t>Assembly</a:t>
              </a:r>
              <a:endParaRPr lang="en-ES" b="1" dirty="0"/>
            </a:p>
            <a:p>
              <a:pPr defTabSz="685800">
                <a:defRPr/>
              </a:pPr>
              <a:endParaRPr lang="en-US" sz="1600" spc="23" dirty="0">
                <a:latin typeface="+mj-lt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4EAB2B7-C8D1-B94A-92A0-F1C6DB4FE056}"/>
                </a:ext>
              </a:extLst>
            </p:cNvPr>
            <p:cNvSpPr/>
            <p:nvPr/>
          </p:nvSpPr>
          <p:spPr>
            <a:xfrm>
              <a:off x="838200" y="2089163"/>
              <a:ext cx="810540" cy="8105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10CF570-71E3-9749-A3EB-AEFE64AAD0DA}"/>
              </a:ext>
            </a:extLst>
          </p:cNvPr>
          <p:cNvSpPr/>
          <p:nvPr/>
        </p:nvSpPr>
        <p:spPr>
          <a:xfrm>
            <a:off x="665275" y="3216014"/>
            <a:ext cx="607905" cy="53092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0560E8-0F49-7246-AF45-3B07FF83190E}"/>
              </a:ext>
            </a:extLst>
          </p:cNvPr>
          <p:cNvSpPr txBox="1"/>
          <p:nvPr/>
        </p:nvSpPr>
        <p:spPr>
          <a:xfrm>
            <a:off x="1545844" y="3282766"/>
            <a:ext cx="228611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b="1" dirty="0"/>
              <a:t>7- </a:t>
            </a:r>
            <a:r>
              <a:rPr lang="es-ES" b="1" dirty="0" err="1"/>
              <a:t>Step</a:t>
            </a:r>
            <a:endParaRPr lang="en-ES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2914E1-81A9-2541-80AA-9F1C32BC394A}"/>
              </a:ext>
            </a:extLst>
          </p:cNvPr>
          <p:cNvGrpSpPr/>
          <p:nvPr/>
        </p:nvGrpSpPr>
        <p:grpSpPr>
          <a:xfrm>
            <a:off x="4797250" y="1521108"/>
            <a:ext cx="3100507" cy="2277547"/>
            <a:chOff x="838200" y="2089163"/>
            <a:chExt cx="4134010" cy="303672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124CA9-A6B2-F740-A972-FB645E44A535}"/>
                </a:ext>
              </a:extLst>
            </p:cNvPr>
            <p:cNvSpPr txBox="1"/>
            <p:nvPr/>
          </p:nvSpPr>
          <p:spPr>
            <a:xfrm>
              <a:off x="1924056" y="2089163"/>
              <a:ext cx="3048154" cy="3036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defRPr/>
              </a:pPr>
              <a:r>
                <a:rPr lang="en-US" b="1" spc="23" dirty="0">
                  <a:latin typeface="+mj-lt"/>
                </a:rPr>
                <a:t>8- </a:t>
              </a:r>
              <a:r>
                <a:rPr lang="en-US" b="1" spc="23" dirty="0" err="1">
                  <a:latin typeface="+mj-lt"/>
                </a:rPr>
                <a:t>Imponer</a:t>
              </a:r>
              <a:r>
                <a:rPr lang="en-US" b="1" spc="23" dirty="0">
                  <a:latin typeface="+mj-lt"/>
                </a:rPr>
                <a:t> Boundary Conditions:</a:t>
              </a:r>
            </a:p>
            <a:p>
              <a:pPr defTabSz="685800">
                <a:defRPr/>
              </a:pPr>
              <a:r>
                <a:rPr lang="en-GB" sz="1600" dirty="0" err="1"/>
                <a:t>Ponemos</a:t>
              </a:r>
              <a:r>
                <a:rPr lang="en-GB" sz="1600" dirty="0"/>
                <a:t> </a:t>
              </a:r>
              <a:r>
                <a:rPr lang="en-GB" sz="1600" dirty="0" err="1"/>
                <a:t>siempre</a:t>
              </a:r>
              <a:endParaRPr lang="en-GB" sz="1600" dirty="0"/>
            </a:p>
            <a:p>
              <a:pPr defTabSz="685800">
                <a:defRPr/>
              </a:pPr>
              <a:r>
                <a:rPr lang="en-GB" sz="1600" dirty="0"/>
                <a:t> la </a:t>
              </a:r>
              <a:r>
                <a:rPr lang="en-GB" sz="1600" dirty="0" err="1"/>
                <a:t>misma</a:t>
              </a:r>
              <a:r>
                <a:rPr lang="en-GB" sz="1600" dirty="0"/>
                <a:t> BC, </a:t>
              </a:r>
              <a:r>
                <a:rPr lang="en-GB" sz="1600" dirty="0" err="1"/>
                <a:t>en</a:t>
              </a:r>
              <a:r>
                <a:rPr lang="en-GB" sz="1600" dirty="0"/>
                <a:t> la que </a:t>
              </a:r>
              <a:r>
                <a:rPr lang="en-GB" sz="1600" dirty="0" err="1"/>
                <a:t>fijamos</a:t>
              </a:r>
              <a:r>
                <a:rPr lang="en-GB" sz="1600" dirty="0"/>
                <a:t> ’Back’ y hay </a:t>
              </a:r>
              <a:r>
                <a:rPr lang="en-GB" sz="1600" dirty="0" err="1"/>
                <a:t>traccion</a:t>
              </a:r>
              <a:r>
                <a:rPr lang="en-GB" sz="1600" dirty="0"/>
                <a:t> de ‘Front’ </a:t>
              </a:r>
              <a:r>
                <a:rPr lang="en-GB" sz="1600" dirty="0" err="1"/>
                <a:t>en</a:t>
              </a:r>
              <a:r>
                <a:rPr lang="en-GB" sz="1600" dirty="0"/>
                <a:t> la </a:t>
              </a:r>
              <a:r>
                <a:rPr lang="en-GB" sz="1600" dirty="0" err="1"/>
                <a:t>direccion</a:t>
              </a:r>
              <a:r>
                <a:rPr lang="en-GB" sz="1600" dirty="0"/>
                <a:t> de Z.</a:t>
              </a:r>
            </a:p>
            <a:p>
              <a:pPr defTabSz="685800">
                <a:defRPr/>
              </a:pPr>
              <a:endParaRPr lang="en-GB" sz="1600" dirty="0"/>
            </a:p>
            <a:p>
              <a:pPr defTabSz="685800">
                <a:defRPr/>
              </a:pPr>
              <a:r>
                <a:rPr lang="en-GB" sz="1600" dirty="0"/>
                <a:t>El Strain es de  2%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0B85C96-39EF-FB47-B08D-C03830708181}"/>
                </a:ext>
              </a:extLst>
            </p:cNvPr>
            <p:cNvSpPr/>
            <p:nvPr/>
          </p:nvSpPr>
          <p:spPr>
            <a:xfrm>
              <a:off x="838200" y="2089163"/>
              <a:ext cx="810540" cy="8105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12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1600</Words>
  <Application>Microsoft Macintosh PowerPoint</Application>
  <PresentationFormat>On-screen Show (16:9)</PresentationFormat>
  <Paragraphs>381</Paragraphs>
  <Slides>47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     Redes Neuronales para la Prediccion de la Posicion y  Tamaño de Defectos  Presentes en un Laminado               Soheil Moattar M. Berenguer    Moises Zarzoso  </vt:lpstr>
      <vt:lpstr>Index</vt:lpstr>
      <vt:lpstr>Introduccion</vt:lpstr>
      <vt:lpstr>Introduccion</vt:lpstr>
      <vt:lpstr>Modelado del Problema con Abaqus</vt:lpstr>
      <vt:lpstr>Modelado del Problema con Abaqus</vt:lpstr>
      <vt:lpstr>Modelado del Problema con Abaqus</vt:lpstr>
      <vt:lpstr>Modelado del Problema con Abaqus</vt:lpstr>
      <vt:lpstr>Modelado del Problema con Abaqus</vt:lpstr>
      <vt:lpstr>Modelado del Problema con Abaqus</vt:lpstr>
      <vt:lpstr>Modelado del Problema con Abaqus</vt:lpstr>
      <vt:lpstr>Modelado del Problema con Abaqus</vt:lpstr>
      <vt:lpstr>Entrenamiento de Red Neuronal</vt:lpstr>
      <vt:lpstr>Generar casos para nuestro modelo</vt:lpstr>
      <vt:lpstr>PowerPoint Presentation</vt:lpstr>
      <vt:lpstr>PowerPoint Presentation</vt:lpstr>
      <vt:lpstr>Capas y demas parametros de Red Neuronal</vt:lpstr>
      <vt:lpstr>Mejor Modelo</vt:lpstr>
      <vt:lpstr>Parametros del mejor modelo</vt:lpstr>
      <vt:lpstr>Resultados del mejor modelo</vt:lpstr>
      <vt:lpstr>Resultados Graficos Train Set</vt:lpstr>
      <vt:lpstr>Resultados Graficos Test 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2022-01-13T23:52:01Z</dcterms:modified>
</cp:coreProperties>
</file>